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06" r:id="rId1"/>
  </p:sldMasterIdLst>
  <p:sldIdLst>
    <p:sldId id="256" r:id="rId2"/>
    <p:sldId id="257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8" r:id="rId16"/>
    <p:sldId id="277" r:id="rId17"/>
  </p:sldIdLst>
  <p:sldSz cx="12192000" cy="6858000"/>
  <p:notesSz cx="9945688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wner" initials="o" lastIdx="1" clrIdx="0">
    <p:extLst>
      <p:ext uri="{19B8F6BF-5375-455C-9EA6-DF929625EA0E}">
        <p15:presenceInfo xmlns:p15="http://schemas.microsoft.com/office/powerpoint/2012/main" userId="own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53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36" y="7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EA05DF-FC4D-4FFF-8A5F-9288199241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9C35147-2BE0-432D-A2C3-705F7F7C33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30D71F-8FCB-47E2-A47A-D311B272C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5/26/2020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06A10D-3A6D-4109-86FE-5AC66CB26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8099A64-B7EA-4EC4-9AB6-EB1024654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328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D9DBD0-FAD6-4E97-8AAC-29C73E50C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9AAA07B-5691-4879-A754-4DC4140B6B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1476783-6CCD-444E-A281-3C2C128F0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5/26/2020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2972EC-6D08-4ABF-93B4-C33DFC0CC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30DB631-5288-4336-A467-9C330EEDA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29563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13D4449-90A9-45A7-BE22-45EB802147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52B262B-DB20-4D28-BC97-9891B92D08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3B85472-1BDC-4E21-90E2-59EDBF5EB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5/26/2020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B506B6-080F-4108-BF95-479CB19CA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4871D62-CCB5-41D0-8F4C-AA1014543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95451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2F1566-8BBA-47A3-946C-63B18B1CB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957F2EE-2E48-45ED-A871-6E1BDD632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CAC6521-231B-424D-96FA-B456EF13F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5/26/2020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3837CB-DC43-4AC4-B8FE-FE9253362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711C40C-2A12-41E7-ACFE-A5BFC281E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85475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F59F38-8CC4-437F-B0D9-68378300F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8B977CB-B58F-42BF-BC24-552068A69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CD2FA6F-2D42-4C62-AA42-E01E99F44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5/26/2020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F070B1A-B0DE-40C4-91DB-6C8E624D9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E479B45-D183-4B01-8CB8-8193B883E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793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DE7BA0-7477-4918-A952-61568F040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3E1574E-A220-40EC-9AFA-67B6CADEFA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08BDC4F-F5AD-490C-9E0C-7BE8C9A312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92907E9-959F-4949-8340-4B712217C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5/26/2020</a:t>
            </a:fld>
            <a:endParaRPr 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A8419AD-8CBF-43A7-AB8F-C3631148D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BE5BAC1-D7B6-4847-8E06-80225D011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58428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952635-C4F5-4ABE-86F4-C01510650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EB68389-2614-4842-82AA-CFFEBA844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199EA2D-DB8E-48E6-AD5A-5117E113E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89FEAE1-4F54-4322-86EC-39C5BFC4D0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C875FA4-6E58-429C-8606-45A1DC224D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A0C4B1D-A8CB-4EE4-980B-51FD4D4C5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5/26/2020</a:t>
            </a:fld>
            <a:endParaRPr lang="en-US" dirty="0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FEDB3B4-15E8-4693-B2CE-20884B8A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FEC5F8E-828D-4A02-AF4F-94637ACC1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67763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2C38DA-252B-4A67-835F-B44D43054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4CACCFA-12BC-422C-9E09-DBA8673E2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5/26/2020</a:t>
            </a:fld>
            <a:endParaRPr 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8486DC0-2CBE-489D-BF12-5EA74807F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219C075-8223-49C1-8864-368D14E7E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25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C24607E-6A22-4D88-BAE1-EA47374DE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5/26/2020</a:t>
            </a:fld>
            <a:endParaRPr 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4FCB159-DAA9-42C3-83BD-26E526563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AFA146A-6607-45C3-93FD-C70470B85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797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07CCC6-C698-45EB-86B9-87EB84100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C7BAFB6-35C8-4DE6-8745-EB2FB1AF9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40C8B46-0E7D-4610-A082-EC04A490B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4E516FD-0CB0-41E2-9D99-DE7E7BD20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5/26/2020</a:t>
            </a:fld>
            <a:endParaRPr 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66BE1FC-AFE8-47A4-BCDB-0F5402490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D8B3948-CF88-4F39-9B33-39B9DE524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20551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610CB1-2801-4251-B3B4-9097B1423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EE2D085-22D1-4D6B-AC52-540B266C39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3AECEE3-AB64-4DA3-BC52-9C0CE3DF45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5D5185D-42F2-4E1D-A24F-BDE77532E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5/26/2020</a:t>
            </a:fld>
            <a:endParaRPr 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4022283-7EB0-4F18-9643-1D6143349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5A0E008-3FC6-4283-A979-84C5024A7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74321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7703AA0-3875-4C0B-B215-C754EFA54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2A97606-F34C-41D4-9937-79B465D80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20AD8CF-FB8A-481F-9E57-DC7E90E092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5/26/2020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0BE67F2-640F-4859-9485-13A78676B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872E3BE-E9B3-4153-89D3-0161FEB839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963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.m4a"/><Relationship Id="rId7" Type="http://schemas.openxmlformats.org/officeDocument/2006/relationships/image" Target="../media/image3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tags" Target="../tags/tag10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m4a"/><Relationship Id="rId2" Type="http://schemas.microsoft.com/office/2007/relationships/media" Target="../media/media11.m4a"/><Relationship Id="rId1" Type="http://schemas.openxmlformats.org/officeDocument/2006/relationships/tags" Target="../tags/tag11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m4a"/><Relationship Id="rId2" Type="http://schemas.microsoft.com/office/2007/relationships/media" Target="../media/media12.m4a"/><Relationship Id="rId1" Type="http://schemas.openxmlformats.org/officeDocument/2006/relationships/tags" Target="../tags/tag12.xml"/><Relationship Id="rId6" Type="http://schemas.openxmlformats.org/officeDocument/2006/relationships/image" Target="../media/image7.png"/><Relationship Id="rId5" Type="http://schemas.openxmlformats.org/officeDocument/2006/relationships/image" Target="../media/image16.jp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m4a"/><Relationship Id="rId2" Type="http://schemas.microsoft.com/office/2007/relationships/media" Target="../media/media13.m4a"/><Relationship Id="rId1" Type="http://schemas.openxmlformats.org/officeDocument/2006/relationships/tags" Target="../tags/tag13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m4a"/><Relationship Id="rId2" Type="http://schemas.microsoft.com/office/2007/relationships/media" Target="../media/media14.m4a"/><Relationship Id="rId1" Type="http://schemas.openxmlformats.org/officeDocument/2006/relationships/tags" Target="../tags/tag14.xml"/><Relationship Id="rId6" Type="http://schemas.openxmlformats.org/officeDocument/2006/relationships/image" Target="../media/image7.png"/><Relationship Id="rId5" Type="http://schemas.openxmlformats.org/officeDocument/2006/relationships/image" Target="../media/image17.jpg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5.m4a"/><Relationship Id="rId2" Type="http://schemas.microsoft.com/office/2007/relationships/media" Target="../media/media15.m4a"/><Relationship Id="rId1" Type="http://schemas.openxmlformats.org/officeDocument/2006/relationships/tags" Target="../tags/tag15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6.m4a"/><Relationship Id="rId2" Type="http://schemas.microsoft.com/office/2007/relationships/media" Target="../media/media16.m4a"/><Relationship Id="rId1" Type="http://schemas.openxmlformats.org/officeDocument/2006/relationships/tags" Target="../tags/tag16.xml"/><Relationship Id="rId6" Type="http://schemas.openxmlformats.org/officeDocument/2006/relationships/image" Target="../media/image7.png"/><Relationship Id="rId5" Type="http://schemas.openxmlformats.org/officeDocument/2006/relationships/image" Target="../media/image18.jp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7.png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6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7" Type="http://schemas.openxmlformats.org/officeDocument/2006/relationships/image" Target="../media/image7.png"/><Relationship Id="rId2" Type="http://schemas.microsoft.com/office/2007/relationships/media" Target="../media/media7.m4a"/><Relationship Id="rId1" Type="http://schemas.openxmlformats.org/officeDocument/2006/relationships/tags" Target="../tags/tag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8.xml"/><Relationship Id="rId6" Type="http://schemas.openxmlformats.org/officeDocument/2006/relationships/image" Target="../media/image7.png"/><Relationship Id="rId5" Type="http://schemas.openxmlformats.org/officeDocument/2006/relationships/image" Target="../media/image13.jp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9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CBA3D5-E9DC-4B31-A224-C51FE993A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633" y="1736407"/>
            <a:ext cx="10876670" cy="2043333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4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　　　　くち</a:t>
            </a:r>
            <a:r>
              <a:rPr kumimoji="1" lang="en-US" altLang="ja-JP" sz="4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/>
            </a:r>
            <a:br>
              <a:rPr kumimoji="1" lang="en-US" altLang="ja-JP" sz="4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</a:br>
            <a:r>
              <a:rPr kumimoji="1" lang="ja-JP" altLang="en-US" sz="4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　　</a:t>
            </a:r>
            <a:r>
              <a:rPr kumimoji="1" lang="ja-JP" altLang="en-US" sz="88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お口をたのしく</a:t>
            </a:r>
            <a:r>
              <a:rPr kumimoji="1" lang="en-US" altLang="ja-JP" sz="88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/>
            </a:r>
            <a:br>
              <a:rPr kumimoji="1" lang="en-US" altLang="ja-JP" sz="88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</a:br>
            <a:r>
              <a:rPr kumimoji="1" lang="ja-JP" altLang="en-US" sz="88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　　</a:t>
            </a:r>
            <a:r>
              <a:rPr lang="ja-JP" altLang="en-US" sz="88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うご</a:t>
            </a:r>
            <a:r>
              <a:rPr kumimoji="1" lang="ja-JP" altLang="en-US" sz="88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かそう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192C5F1-4C51-4831-A212-02210939A0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4594" y="4099926"/>
            <a:ext cx="1876425" cy="219075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41BF150F-9DF4-417A-9FC9-5275E2F2B6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2797" y="4099926"/>
            <a:ext cx="1876425" cy="219075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073BDCC9-B782-478A-8304-C80C4EFDE9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3020" y="4099926"/>
            <a:ext cx="1876425" cy="219075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7208194-261F-498A-A0AD-4CA5633EAE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40623" y="4099926"/>
            <a:ext cx="1876425" cy="219075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EDFE82FB-EEA9-4E73-B70E-1E1192B5FA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17048" y="4099926"/>
            <a:ext cx="1876425" cy="219075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0038BB08-FFA0-49A2-B279-1616B6F5636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5633" y="277152"/>
            <a:ext cx="5560367" cy="398493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6B07327A-2EB1-4B37-845F-59A92F08AE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0" y="277152"/>
            <a:ext cx="5734538" cy="410975"/>
          </a:xfrm>
          <a:prstGeom prst="rect">
            <a:avLst/>
          </a:prstGeom>
        </p:spPr>
      </p:pic>
      <p:pic>
        <p:nvPicPr>
          <p:cNvPr id="20" name="オーディオ 19">
            <a:hlinkClick r:id="" action="ppaction://media"/>
            <a:extLst>
              <a:ext uri="{FF2B5EF4-FFF2-40B4-BE49-F238E27FC236}">
                <a16:creationId xmlns:a16="http://schemas.microsoft.com/office/drawing/2014/main" id="{CEE8AECE-0B32-4D1B-84D6-F852BA0AD12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009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39"/>
    </mc:Choice>
    <mc:Fallback xmlns="">
      <p:transition spd="slow" advTm="108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5C151F-988A-4804-87EF-C8381B7CC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74" y="1784228"/>
            <a:ext cx="9937652" cy="1608260"/>
          </a:xfrm>
        </p:spPr>
        <p:txBody>
          <a:bodyPr>
            <a:normAutofit/>
          </a:bodyPr>
          <a:lstStyle/>
          <a:p>
            <a:r>
              <a:rPr kumimoji="1" lang="ja-JP" altLang="en-US" sz="96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口あそびをしよう</a:t>
            </a: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FB7AA937-D9D2-4CD0-B90A-F617544092A1}"/>
              </a:ext>
            </a:extLst>
          </p:cNvPr>
          <p:cNvSpPr txBox="1">
            <a:spLocks/>
          </p:cNvSpPr>
          <p:nvPr/>
        </p:nvSpPr>
        <p:spPr>
          <a:xfrm>
            <a:off x="2584791" y="3868615"/>
            <a:ext cx="7642421" cy="14021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5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　　　　　　　</a:t>
            </a:r>
            <a:endParaRPr lang="en-US" altLang="ja-JP" sz="35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lang="ja-JP" altLang="en-US" sz="78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つくってあそぼう</a:t>
            </a:r>
            <a:endParaRPr lang="ja-JP" altLang="en-US" sz="58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6" name="オーディオ 5">
            <a:hlinkClick r:id="" action="ppaction://media"/>
            <a:extLst>
              <a:ext uri="{FF2B5EF4-FFF2-40B4-BE49-F238E27FC236}">
                <a16:creationId xmlns:a16="http://schemas.microsoft.com/office/drawing/2014/main" id="{D88970D1-490E-4A32-8AEE-F49EFE5540F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546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77"/>
    </mc:Choice>
    <mc:Fallback xmlns="">
      <p:transition spd="slow" advTm="60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1414F8-263C-43F2-9285-BE36851A2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54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口あそびをしよう　</a:t>
            </a:r>
            <a:r>
              <a:rPr kumimoji="1" lang="ja-JP" altLang="en-US" sz="28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つくってあそぼう</a:t>
            </a:r>
            <a:endParaRPr kumimoji="1" lang="ja-JP" altLang="en-US" sz="48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1E692C3-1DE0-48D0-9165-7948023F1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690688"/>
            <a:ext cx="10622280" cy="44862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sz="4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＜かみぶえ＞</a:t>
            </a:r>
            <a:endParaRPr lang="en-US" altLang="ja-JP" sz="4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かみをおって、あなをあけ</a:t>
            </a:r>
            <a:endParaRPr lang="en-US" altLang="ja-JP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ゆびでかるくはさんで</a:t>
            </a:r>
            <a:endParaRPr lang="en-US" altLang="ja-JP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いきおいよく息をふき</a:t>
            </a:r>
            <a:endParaRPr lang="en-US" altLang="ja-JP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入れると、ピーっと大きな</a:t>
            </a:r>
            <a:endParaRPr lang="en-US" altLang="ja-JP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音がでる。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9B8DFB2A-078F-4920-8173-2DECDEC5405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381" t="26769" r="7741"/>
          <a:stretch/>
        </p:blipFill>
        <p:spPr>
          <a:xfrm>
            <a:off x="7367451" y="1863311"/>
            <a:ext cx="3323772" cy="4457662"/>
          </a:xfrm>
          <a:prstGeom prst="rect">
            <a:avLst/>
          </a:prstGeom>
        </p:spPr>
      </p:pic>
      <p:pic>
        <p:nvPicPr>
          <p:cNvPr id="12" name="オーディオ 11">
            <a:hlinkClick r:id="" action="ppaction://media"/>
            <a:extLst>
              <a:ext uri="{FF2B5EF4-FFF2-40B4-BE49-F238E27FC236}">
                <a16:creationId xmlns:a16="http://schemas.microsoft.com/office/drawing/2014/main" id="{BEDA905A-8BF4-45F5-A9DC-663C6FA6DA3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73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81"/>
    </mc:Choice>
    <mc:Fallback xmlns="">
      <p:transition spd="slow" advTm="134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1414F8-263C-43F2-9285-BE36851A2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54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口あそびをしよう　</a:t>
            </a:r>
            <a:r>
              <a:rPr kumimoji="1" lang="ja-JP" altLang="en-US" sz="28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つくってあそぼう</a:t>
            </a:r>
            <a:endParaRPr kumimoji="1" lang="ja-JP" altLang="en-US" sz="48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1E692C3-1DE0-48D0-9165-7948023F1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690688"/>
            <a:ext cx="1062228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＜さかなつり＞</a:t>
            </a:r>
            <a:endParaRPr lang="en-US" altLang="ja-JP" sz="4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おりがみやほうそうしを</a:t>
            </a:r>
            <a:endParaRPr lang="en-US" altLang="ja-JP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切って、いろいろな魚を</a:t>
            </a:r>
            <a:endParaRPr lang="en-US" altLang="ja-JP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作り、魚をならべてストロー</a:t>
            </a:r>
            <a:endParaRPr lang="en-US" altLang="ja-JP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ですいあげる。</a:t>
            </a:r>
          </a:p>
        </p:txBody>
      </p:sp>
      <p:pic>
        <p:nvPicPr>
          <p:cNvPr id="5" name="図 4" descr="ホワイトボードに書かれた文字&#10;&#10;自動的に生成された説明">
            <a:extLst>
              <a:ext uri="{FF2B5EF4-FFF2-40B4-BE49-F238E27FC236}">
                <a16:creationId xmlns:a16="http://schemas.microsoft.com/office/drawing/2014/main" id="{80282D8F-ECE4-4821-86C8-8373CCF819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987" t="25777" r="22362" b="21806"/>
          <a:stretch/>
        </p:blipFill>
        <p:spPr>
          <a:xfrm rot="16200000">
            <a:off x="8029573" y="2577545"/>
            <a:ext cx="2644007" cy="3826852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071DD8F-B464-4667-ABFF-8CE983C8ADE1}"/>
              </a:ext>
            </a:extLst>
          </p:cNvPr>
          <p:cNvSpPr txBox="1"/>
          <p:nvPr/>
        </p:nvSpPr>
        <p:spPr>
          <a:xfrm>
            <a:off x="211015" y="6351563"/>
            <a:ext cx="7195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『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正しい発音が育つための口育て・口遊び</a:t>
            </a:r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』 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ＮＰＯ法人・全国ことばを育む会　参照</a:t>
            </a:r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8" name="オーディオ 7">
            <a:hlinkClick r:id="" action="ppaction://media"/>
            <a:extLst>
              <a:ext uri="{FF2B5EF4-FFF2-40B4-BE49-F238E27FC236}">
                <a16:creationId xmlns:a16="http://schemas.microsoft.com/office/drawing/2014/main" id="{81F3A572-9C6A-4434-A881-BC53B0A5150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62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90"/>
    </mc:Choice>
    <mc:Fallback xmlns="">
      <p:transition spd="slow" advTm="138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5C151F-988A-4804-87EF-C8381B7CC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806" y="1784228"/>
            <a:ext cx="10452296" cy="1608260"/>
          </a:xfrm>
        </p:spPr>
        <p:txBody>
          <a:bodyPr>
            <a:noAutofit/>
          </a:bodyPr>
          <a:lstStyle/>
          <a:p>
            <a:r>
              <a:rPr lang="ja-JP" altLang="en-US" sz="8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音</a:t>
            </a:r>
            <a:r>
              <a:rPr kumimoji="1" lang="ja-JP" altLang="en-US" sz="8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あそびうたをよもう</a:t>
            </a: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C2F61B05-BA72-45BE-8571-A06618780043}"/>
              </a:ext>
            </a:extLst>
          </p:cNvPr>
          <p:cNvSpPr txBox="1">
            <a:spLocks/>
          </p:cNvSpPr>
          <p:nvPr/>
        </p:nvSpPr>
        <p:spPr>
          <a:xfrm>
            <a:off x="3024555" y="4037427"/>
            <a:ext cx="6414866" cy="10363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♪あいあいうえお♪</a:t>
            </a:r>
            <a:endParaRPr lang="ja-JP" altLang="en-US" sz="4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3" name="オーディオ 2">
            <a:hlinkClick r:id="" action="ppaction://media"/>
            <a:extLst>
              <a:ext uri="{FF2B5EF4-FFF2-40B4-BE49-F238E27FC236}">
                <a16:creationId xmlns:a16="http://schemas.microsoft.com/office/drawing/2014/main" id="{ABB01B70-7853-4783-A062-878ADC90EB0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917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65"/>
    </mc:Choice>
    <mc:Fallback xmlns="">
      <p:transition spd="slow" advTm="79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1E692C3-1DE0-48D0-9165-7948023F1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548639"/>
            <a:ext cx="10622280" cy="5795889"/>
          </a:xfrm>
          <a:ln w="76200">
            <a:solidFill>
              <a:srgbClr val="0070C0"/>
            </a:solidFill>
          </a:ln>
        </p:spPr>
        <p:txBody>
          <a:bodyPr vert="eaVert">
            <a:normAutofit/>
          </a:bodyPr>
          <a:lstStyle/>
          <a:p>
            <a:pPr marL="0" indent="0">
              <a:buNone/>
              <a:tabLst>
                <a:tab pos="6105525" algn="l"/>
              </a:tabLst>
            </a:pPr>
            <a:r>
              <a:rPr lang="ja-JP" altLang="en-US" sz="5400" b="1" dirty="0">
                <a:latin typeface="HG教科書体" panose="02020609000000000000" pitchFamily="17" charset="-128"/>
                <a:ea typeface="HG教科書体" panose="02020609000000000000" pitchFamily="17" charset="-128"/>
              </a:rPr>
              <a:t>あいあいうえお</a:t>
            </a:r>
            <a:endParaRPr lang="en-US" altLang="ja-JP" sz="5400" b="1" dirty="0">
              <a:latin typeface="HG教科書体" panose="02020609000000000000" pitchFamily="17" charset="-128"/>
              <a:ea typeface="HG教科書体" panose="02020609000000000000" pitchFamily="17" charset="-128"/>
            </a:endParaRPr>
          </a:p>
          <a:p>
            <a:pPr marL="0" indent="0">
              <a:buNone/>
              <a:tabLst>
                <a:tab pos="6105525" algn="l"/>
              </a:tabLst>
            </a:pPr>
            <a:endParaRPr lang="en-US" altLang="ja-JP" sz="5400" dirty="0">
              <a:latin typeface="HG教科書体" panose="02020609000000000000" pitchFamily="17" charset="-128"/>
              <a:ea typeface="HG教科書体" panose="02020609000000000000" pitchFamily="17" charset="-128"/>
            </a:endParaRPr>
          </a:p>
          <a:p>
            <a:pPr marL="0" indent="0">
              <a:buNone/>
              <a:tabLst>
                <a:tab pos="6105525" algn="l"/>
              </a:tabLst>
            </a:pPr>
            <a:r>
              <a:rPr lang="ja-JP" altLang="en-US" sz="4800" dirty="0">
                <a:latin typeface="HG教科書体" panose="02020609000000000000" pitchFamily="17" charset="-128"/>
                <a:ea typeface="HG教科書体" panose="02020609000000000000" pitchFamily="17" charset="-128"/>
              </a:rPr>
              <a:t>あいあい　うえお</a:t>
            </a:r>
            <a:endParaRPr lang="en-US" altLang="ja-JP" sz="4800" dirty="0">
              <a:latin typeface="HG教科書体" panose="02020609000000000000" pitchFamily="17" charset="-128"/>
              <a:ea typeface="HG教科書体" panose="02020609000000000000" pitchFamily="17" charset="-128"/>
            </a:endParaRPr>
          </a:p>
          <a:p>
            <a:pPr marL="0" indent="0">
              <a:buNone/>
            </a:pPr>
            <a:r>
              <a:rPr lang="ja-JP" altLang="en-US" sz="4800" dirty="0">
                <a:latin typeface="HG教科書体" panose="02020609000000000000" pitchFamily="17" charset="-128"/>
                <a:ea typeface="HG教科書体" panose="02020609000000000000" pitchFamily="17" charset="-128"/>
              </a:rPr>
              <a:t>いえいえ　おあう</a:t>
            </a:r>
            <a:endParaRPr lang="en-US" altLang="ja-JP" sz="4800" dirty="0">
              <a:latin typeface="HG教科書体" panose="02020609000000000000" pitchFamily="17" charset="-128"/>
              <a:ea typeface="HG教科書体" panose="02020609000000000000" pitchFamily="17" charset="-128"/>
            </a:endParaRPr>
          </a:p>
          <a:p>
            <a:pPr marL="0" indent="0">
              <a:buNone/>
            </a:pPr>
            <a:r>
              <a:rPr lang="ja-JP" altLang="en-US" sz="4800" dirty="0">
                <a:latin typeface="HG教科書体" panose="02020609000000000000" pitchFamily="17" charset="-128"/>
                <a:ea typeface="HG教科書体" panose="02020609000000000000" pitchFamily="17" charset="-128"/>
              </a:rPr>
              <a:t>おいおい　あうえ</a:t>
            </a:r>
            <a:endParaRPr lang="en-US" altLang="ja-JP" sz="4800" dirty="0">
              <a:latin typeface="HG教科書体" panose="02020609000000000000" pitchFamily="17" charset="-128"/>
              <a:ea typeface="HG教科書体" panose="02020609000000000000" pitchFamily="17" charset="-128"/>
            </a:endParaRPr>
          </a:p>
          <a:p>
            <a:pPr marL="0" indent="0">
              <a:buNone/>
            </a:pPr>
            <a:r>
              <a:rPr lang="ja-JP" altLang="en-US" sz="4800" dirty="0">
                <a:latin typeface="HG教科書体" panose="02020609000000000000" pitchFamily="17" charset="-128"/>
                <a:ea typeface="HG教科書体" panose="02020609000000000000" pitchFamily="17" charset="-128"/>
              </a:rPr>
              <a:t>ういうい　えあお</a:t>
            </a:r>
            <a:endParaRPr lang="en-US" altLang="ja-JP" sz="4800" dirty="0">
              <a:latin typeface="HG教科書体" panose="02020609000000000000" pitchFamily="17" charset="-128"/>
              <a:ea typeface="HG教科書体" panose="02020609000000000000" pitchFamily="17" charset="-128"/>
            </a:endParaRPr>
          </a:p>
          <a:p>
            <a:pPr marL="0" indent="0">
              <a:buNone/>
            </a:pPr>
            <a:r>
              <a:rPr lang="ja-JP" altLang="en-US" sz="4800" dirty="0">
                <a:latin typeface="HG教科書体" panose="02020609000000000000" pitchFamily="17" charset="-128"/>
                <a:ea typeface="HG教科書体" panose="02020609000000000000" pitchFamily="17" charset="-128"/>
              </a:rPr>
              <a:t>えいえい　うおあ</a:t>
            </a:r>
            <a:endParaRPr lang="en-US" altLang="ja-JP" sz="4800" dirty="0">
              <a:latin typeface="HG教科書体" panose="02020609000000000000" pitchFamily="17" charset="-128"/>
              <a:ea typeface="HG教科書体" panose="02020609000000000000" pitchFamily="17" charset="-128"/>
            </a:endParaRPr>
          </a:p>
          <a:p>
            <a:pPr marL="0" indent="0">
              <a:buNone/>
            </a:pPr>
            <a:r>
              <a:rPr lang="ja-JP" altLang="en-US" sz="4800" dirty="0">
                <a:latin typeface="HG教科書体" panose="02020609000000000000" pitchFamily="17" charset="-128"/>
                <a:ea typeface="HG教科書体" panose="02020609000000000000" pitchFamily="17" charset="-128"/>
              </a:rPr>
              <a:t>あいういえいおい</a:t>
            </a:r>
            <a:endParaRPr lang="en-US" altLang="ja-JP" sz="4800" dirty="0">
              <a:latin typeface="HG教科書体" panose="02020609000000000000" pitchFamily="17" charset="-128"/>
              <a:ea typeface="HG教科書体" panose="02020609000000000000" pitchFamily="17" charset="-128"/>
            </a:endParaRPr>
          </a:p>
          <a:p>
            <a:pPr marL="0" indent="0">
              <a:buNone/>
            </a:pPr>
            <a:r>
              <a:rPr lang="ja-JP" altLang="en-US" sz="4800" dirty="0">
                <a:latin typeface="HG教科書体" panose="02020609000000000000" pitchFamily="17" charset="-128"/>
                <a:ea typeface="HG教科書体" panose="02020609000000000000" pitchFamily="17" charset="-128"/>
              </a:rPr>
              <a:t>あいいいい</a:t>
            </a:r>
          </a:p>
        </p:txBody>
      </p:sp>
      <p:pic>
        <p:nvPicPr>
          <p:cNvPr id="9" name="図 8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E136FF03-8366-462F-A6FD-9643C48390F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080" t="15930" r="17378" b="34513"/>
          <a:stretch/>
        </p:blipFill>
        <p:spPr>
          <a:xfrm rot="10800000">
            <a:off x="1364342" y="2964799"/>
            <a:ext cx="2525486" cy="3102171"/>
          </a:xfrm>
          <a:prstGeom prst="rect">
            <a:avLst/>
          </a:prstGeom>
        </p:spPr>
      </p:pic>
      <p:pic>
        <p:nvPicPr>
          <p:cNvPr id="11" name="オーディオ 10">
            <a:hlinkClick r:id="" action="ppaction://media"/>
            <a:extLst>
              <a:ext uri="{FF2B5EF4-FFF2-40B4-BE49-F238E27FC236}">
                <a16:creationId xmlns:a16="http://schemas.microsoft.com/office/drawing/2014/main" id="{F17A0B2E-991C-4FD1-8568-22857B93C1F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166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93"/>
    </mc:Choice>
    <mc:Fallback xmlns="">
      <p:transition spd="slow" advTm="255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5C151F-988A-4804-87EF-C8381B7CC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806" y="1784228"/>
            <a:ext cx="10452296" cy="1608260"/>
          </a:xfrm>
        </p:spPr>
        <p:txBody>
          <a:bodyPr>
            <a:noAutofit/>
          </a:bodyPr>
          <a:lstStyle/>
          <a:p>
            <a:r>
              <a:rPr lang="ja-JP" altLang="en-US" sz="8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音</a:t>
            </a:r>
            <a:r>
              <a:rPr kumimoji="1" lang="ja-JP" altLang="en-US" sz="8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あそびうたをよもう</a:t>
            </a: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C2F61B05-BA72-45BE-8571-A06618780043}"/>
              </a:ext>
            </a:extLst>
          </p:cNvPr>
          <p:cNvSpPr txBox="1">
            <a:spLocks/>
          </p:cNvSpPr>
          <p:nvPr/>
        </p:nvSpPr>
        <p:spPr>
          <a:xfrm>
            <a:off x="3734973" y="4023360"/>
            <a:ext cx="4979962" cy="103639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♪ぱばまうた♪</a:t>
            </a:r>
            <a:endParaRPr lang="ja-JP" altLang="en-US" sz="4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5" name="オーディオ 4">
            <a:hlinkClick r:id="" action="ppaction://media"/>
            <a:extLst>
              <a:ext uri="{FF2B5EF4-FFF2-40B4-BE49-F238E27FC236}">
                <a16:creationId xmlns:a16="http://schemas.microsoft.com/office/drawing/2014/main" id="{70610B55-D14E-47F5-82E7-FF9A43E981B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611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80"/>
    </mc:Choice>
    <mc:Fallback xmlns="">
      <p:transition spd="slow" advTm="50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1E692C3-1DE0-48D0-9165-7948023F1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548639"/>
            <a:ext cx="10622280" cy="5795889"/>
          </a:xfrm>
          <a:ln w="76200">
            <a:solidFill>
              <a:srgbClr val="0070C0"/>
            </a:solidFill>
          </a:ln>
        </p:spPr>
        <p:txBody>
          <a:bodyPr vert="eaVert">
            <a:normAutofit/>
          </a:bodyPr>
          <a:lstStyle/>
          <a:p>
            <a:pPr marL="0" indent="0">
              <a:buNone/>
              <a:tabLst>
                <a:tab pos="6105525" algn="l"/>
              </a:tabLst>
            </a:pPr>
            <a:r>
              <a:rPr lang="ja-JP" altLang="en-US" sz="5400" b="1" dirty="0">
                <a:latin typeface="HG教科書体" panose="02020609000000000000" pitchFamily="17" charset="-128"/>
                <a:ea typeface="HG教科書体" panose="02020609000000000000" pitchFamily="17" charset="-128"/>
              </a:rPr>
              <a:t>ぱばまうた</a:t>
            </a:r>
            <a:endParaRPr lang="en-US" altLang="ja-JP" sz="5400" b="1" dirty="0">
              <a:latin typeface="HG教科書体" panose="02020609000000000000" pitchFamily="17" charset="-128"/>
              <a:ea typeface="HG教科書体" panose="02020609000000000000" pitchFamily="17" charset="-128"/>
            </a:endParaRPr>
          </a:p>
          <a:p>
            <a:pPr marL="0" indent="0">
              <a:buNone/>
              <a:tabLst>
                <a:tab pos="6105525" algn="l"/>
              </a:tabLst>
            </a:pPr>
            <a:endParaRPr lang="en-US" altLang="ja-JP" sz="2400" dirty="0">
              <a:latin typeface="HG教科書体" panose="02020609000000000000" pitchFamily="17" charset="-128"/>
              <a:ea typeface="HG教科書体" panose="02020609000000000000" pitchFamily="17" charset="-128"/>
            </a:endParaRPr>
          </a:p>
          <a:p>
            <a:pPr marL="0" indent="0">
              <a:buNone/>
              <a:tabLst>
                <a:tab pos="6105525" algn="l"/>
              </a:tabLst>
            </a:pPr>
            <a:r>
              <a:rPr lang="ja-JP" altLang="en-US" sz="3600" dirty="0">
                <a:latin typeface="HG教科書体" panose="02020609000000000000" pitchFamily="17" charset="-128"/>
                <a:ea typeface="HG教科書体" panose="02020609000000000000" pitchFamily="17" charset="-128"/>
              </a:rPr>
              <a:t>ぱん ぴん</a:t>
            </a:r>
            <a:r>
              <a:rPr lang="en-US" altLang="ja-JP" sz="3600" dirty="0">
                <a:latin typeface="HG教科書体" panose="02020609000000000000" pitchFamily="17" charset="-128"/>
                <a:ea typeface="HG教科書体" panose="02020609000000000000" pitchFamily="17" charset="-128"/>
              </a:rPr>
              <a:t> </a:t>
            </a:r>
            <a:r>
              <a:rPr lang="ja-JP" altLang="en-US" sz="3600" dirty="0">
                <a:latin typeface="HG教科書体" panose="02020609000000000000" pitchFamily="17" charset="-128"/>
                <a:ea typeface="HG教科書体" panose="02020609000000000000" pitchFamily="17" charset="-128"/>
              </a:rPr>
              <a:t>ぷん ぺん ぽん</a:t>
            </a:r>
            <a:endParaRPr lang="en-US" altLang="ja-JP" sz="3600" dirty="0">
              <a:latin typeface="HG教科書体" panose="02020609000000000000" pitchFamily="17" charset="-128"/>
              <a:ea typeface="HG教科書体" panose="02020609000000000000" pitchFamily="17" charset="-128"/>
            </a:endParaRPr>
          </a:p>
          <a:p>
            <a:pPr marL="0" indent="0">
              <a:buNone/>
              <a:tabLst>
                <a:tab pos="6105525" algn="l"/>
              </a:tabLst>
            </a:pPr>
            <a:r>
              <a:rPr lang="ja-JP" altLang="en-US" sz="3600" dirty="0">
                <a:latin typeface="HG教科書体" panose="02020609000000000000" pitchFamily="17" charset="-128"/>
                <a:ea typeface="HG教科書体" panose="02020609000000000000" pitchFamily="17" charset="-128"/>
              </a:rPr>
              <a:t>ばん びん ぶん べん ぼん</a:t>
            </a:r>
            <a:endParaRPr lang="en-US" altLang="ja-JP" sz="3600" dirty="0">
              <a:latin typeface="HG教科書体" panose="02020609000000000000" pitchFamily="17" charset="-128"/>
              <a:ea typeface="HG教科書体" panose="02020609000000000000" pitchFamily="17" charset="-128"/>
            </a:endParaRPr>
          </a:p>
          <a:p>
            <a:pPr marL="0" indent="0">
              <a:buNone/>
              <a:tabLst>
                <a:tab pos="6105525" algn="l"/>
              </a:tabLst>
            </a:pPr>
            <a:r>
              <a:rPr lang="ja-JP" altLang="en-US" sz="3600" dirty="0">
                <a:latin typeface="HG教科書体" panose="02020609000000000000" pitchFamily="17" charset="-128"/>
                <a:ea typeface="HG教科書体" panose="02020609000000000000" pitchFamily="17" charset="-128"/>
              </a:rPr>
              <a:t>まん みん むん めん もん</a:t>
            </a:r>
            <a:endParaRPr lang="en-US" altLang="ja-JP" sz="3600" dirty="0">
              <a:latin typeface="HG教科書体" panose="02020609000000000000" pitchFamily="17" charset="-128"/>
              <a:ea typeface="HG教科書体" panose="02020609000000000000" pitchFamily="17" charset="-128"/>
            </a:endParaRPr>
          </a:p>
          <a:p>
            <a:pPr marL="0" indent="0">
              <a:buNone/>
              <a:tabLst>
                <a:tab pos="6105525" algn="l"/>
              </a:tabLst>
            </a:pPr>
            <a:r>
              <a:rPr lang="ja-JP" altLang="en-US" sz="3600" dirty="0">
                <a:latin typeface="HG教科書体" panose="02020609000000000000" pitchFamily="17" charset="-128"/>
                <a:ea typeface="HG教科書体" panose="02020609000000000000" pitchFamily="17" charset="-128"/>
              </a:rPr>
              <a:t>ぱぱん ぴぴん ぷぷん </a:t>
            </a:r>
            <a:endParaRPr lang="en-US" altLang="ja-JP" sz="3600" dirty="0">
              <a:latin typeface="HG教科書体" panose="02020609000000000000" pitchFamily="17" charset="-128"/>
              <a:ea typeface="HG教科書体" panose="02020609000000000000" pitchFamily="17" charset="-128"/>
            </a:endParaRPr>
          </a:p>
          <a:p>
            <a:pPr marL="0" indent="0">
              <a:buNone/>
              <a:tabLst>
                <a:tab pos="6105525" algn="l"/>
              </a:tabLst>
            </a:pPr>
            <a:r>
              <a:rPr lang="ja-JP" altLang="en-US" sz="3600" dirty="0">
                <a:latin typeface="HG教科書体" panose="02020609000000000000" pitchFamily="17" charset="-128"/>
                <a:ea typeface="HG教科書体" panose="02020609000000000000" pitchFamily="17" charset="-128"/>
              </a:rPr>
              <a:t>ぺぺん ぽぽん</a:t>
            </a:r>
            <a:endParaRPr lang="en-US" altLang="ja-JP" sz="3600" dirty="0">
              <a:latin typeface="HG教科書体" panose="02020609000000000000" pitchFamily="17" charset="-128"/>
              <a:ea typeface="HG教科書体" panose="02020609000000000000" pitchFamily="17" charset="-128"/>
            </a:endParaRPr>
          </a:p>
          <a:p>
            <a:pPr marL="0" indent="0">
              <a:buNone/>
              <a:tabLst>
                <a:tab pos="6105525" algn="l"/>
              </a:tabLst>
            </a:pPr>
            <a:r>
              <a:rPr lang="ja-JP" altLang="en-US" sz="3600" dirty="0">
                <a:latin typeface="HG教科書体" panose="02020609000000000000" pitchFamily="17" charset="-128"/>
                <a:ea typeface="HG教科書体" panose="02020609000000000000" pitchFamily="17" charset="-128"/>
              </a:rPr>
              <a:t>ばばん びびん ぶぶん </a:t>
            </a:r>
            <a:endParaRPr lang="en-US" altLang="ja-JP" sz="3600" dirty="0">
              <a:latin typeface="HG教科書体" panose="02020609000000000000" pitchFamily="17" charset="-128"/>
              <a:ea typeface="HG教科書体" panose="02020609000000000000" pitchFamily="17" charset="-128"/>
            </a:endParaRPr>
          </a:p>
          <a:p>
            <a:pPr marL="0" indent="0">
              <a:buNone/>
              <a:tabLst>
                <a:tab pos="6105525" algn="l"/>
              </a:tabLst>
            </a:pPr>
            <a:r>
              <a:rPr lang="ja-JP" altLang="en-US" sz="3600" dirty="0">
                <a:latin typeface="HG教科書体" panose="02020609000000000000" pitchFamily="17" charset="-128"/>
                <a:ea typeface="HG教科書体" panose="02020609000000000000" pitchFamily="17" charset="-128"/>
              </a:rPr>
              <a:t>べべん ぼぼん</a:t>
            </a:r>
            <a:endParaRPr lang="en-US" altLang="ja-JP" sz="3600" dirty="0">
              <a:latin typeface="HG教科書体" panose="02020609000000000000" pitchFamily="17" charset="-128"/>
              <a:ea typeface="HG教科書体" panose="02020609000000000000" pitchFamily="17" charset="-128"/>
            </a:endParaRPr>
          </a:p>
          <a:p>
            <a:pPr marL="0" indent="0">
              <a:buNone/>
              <a:tabLst>
                <a:tab pos="6105525" algn="l"/>
              </a:tabLst>
            </a:pPr>
            <a:r>
              <a:rPr lang="ja-JP" altLang="en-US" sz="3600" dirty="0">
                <a:latin typeface="HG教科書体" panose="02020609000000000000" pitchFamily="17" charset="-128"/>
                <a:ea typeface="HG教科書体" panose="02020609000000000000" pitchFamily="17" charset="-128"/>
              </a:rPr>
              <a:t>ままん みみん むむん </a:t>
            </a:r>
            <a:endParaRPr lang="en-US" altLang="ja-JP" sz="3600" dirty="0">
              <a:latin typeface="HG教科書体" panose="02020609000000000000" pitchFamily="17" charset="-128"/>
              <a:ea typeface="HG教科書体" panose="02020609000000000000" pitchFamily="17" charset="-128"/>
            </a:endParaRPr>
          </a:p>
          <a:p>
            <a:pPr marL="0" indent="0">
              <a:buNone/>
              <a:tabLst>
                <a:tab pos="6105525" algn="l"/>
              </a:tabLst>
            </a:pPr>
            <a:r>
              <a:rPr lang="ja-JP" altLang="en-US" sz="3600" dirty="0">
                <a:latin typeface="HG教科書体" panose="02020609000000000000" pitchFamily="17" charset="-128"/>
                <a:ea typeface="HG教科書体" panose="02020609000000000000" pitchFamily="17" charset="-128"/>
              </a:rPr>
              <a:t>めめん ももん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0047D23-8370-468F-B96B-943BB826A46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627" t="23236" r="6504" b="12911"/>
          <a:stretch/>
        </p:blipFill>
        <p:spPr>
          <a:xfrm rot="16200000">
            <a:off x="1388034" y="3157840"/>
            <a:ext cx="2533240" cy="3349879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A99ED55-8A5D-4D4F-8887-CDEB83AE04C9}"/>
              </a:ext>
            </a:extLst>
          </p:cNvPr>
          <p:cNvSpPr txBox="1"/>
          <p:nvPr/>
        </p:nvSpPr>
        <p:spPr>
          <a:xfrm>
            <a:off x="211015" y="6351563"/>
            <a:ext cx="8671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『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ぱたかぽとこうた・発話運動を育てるための音遊びうた</a:t>
            </a:r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』 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ＮＰＯ法人・全国ことばを育む会　参照</a:t>
            </a:r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8" name="オーディオ 7">
            <a:hlinkClick r:id="" action="ppaction://media"/>
            <a:extLst>
              <a:ext uri="{FF2B5EF4-FFF2-40B4-BE49-F238E27FC236}">
                <a16:creationId xmlns:a16="http://schemas.microsoft.com/office/drawing/2014/main" id="{A249234A-D1C1-4E6B-852B-CEC7B192A76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743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453"/>
    </mc:Choice>
    <mc:Fallback xmlns="">
      <p:transition spd="slow" advTm="344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600BB7-F9F4-4FD1-AD15-F3AB4F43A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262" y="442486"/>
            <a:ext cx="10265324" cy="1859542"/>
          </a:xfrm>
        </p:spPr>
        <p:txBody>
          <a:bodyPr>
            <a:noAutofit/>
          </a:bodyPr>
          <a:lstStyle/>
          <a:p>
            <a:r>
              <a:rPr kumimoji="1" lang="en-US" altLang="ja-JP" sz="72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/>
            </a:r>
            <a:br>
              <a:rPr kumimoji="1" lang="en-US" altLang="ja-JP" sz="72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</a:br>
            <a:r>
              <a:rPr kumimoji="1" lang="ja-JP" altLang="en-US" sz="72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</a:t>
            </a:r>
            <a:r>
              <a:rPr lang="ja-JP" altLang="en-US" sz="32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くち</a:t>
            </a:r>
            <a:r>
              <a:rPr lang="en-US" altLang="ja-JP" sz="72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/>
            </a:r>
            <a:br>
              <a:rPr lang="en-US" altLang="ja-JP" sz="72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</a:br>
            <a:r>
              <a:rPr kumimoji="1" lang="ja-JP" altLang="en-US" sz="72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お口をたのしく</a:t>
            </a:r>
            <a:r>
              <a:rPr kumimoji="1" lang="en-US" altLang="ja-JP" sz="72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/>
            </a:r>
            <a:br>
              <a:rPr kumimoji="1" lang="en-US" altLang="ja-JP" sz="72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</a:br>
            <a:r>
              <a:rPr lang="ja-JP" altLang="en-US" sz="72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　　　うご</a:t>
            </a:r>
            <a:r>
              <a:rPr kumimoji="1" lang="ja-JP" altLang="en-US" sz="72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かすために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2E53F12-A504-43CB-A7BF-BFD4E75DD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197" y="3392488"/>
            <a:ext cx="9959925" cy="27844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くち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6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①口あそびをしよう</a:t>
            </a:r>
            <a:endParaRPr lang="en-US" altLang="ja-JP" sz="6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おと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6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②音あそびうたをよもう</a:t>
            </a:r>
          </a:p>
        </p:txBody>
      </p:sp>
      <p:pic>
        <p:nvPicPr>
          <p:cNvPr id="5" name="オーディオ 4">
            <a:hlinkClick r:id="" action="ppaction://media"/>
            <a:extLst>
              <a:ext uri="{FF2B5EF4-FFF2-40B4-BE49-F238E27FC236}">
                <a16:creationId xmlns:a16="http://schemas.microsoft.com/office/drawing/2014/main" id="{C6ABF721-4C0C-4224-80AB-97B6EA04529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619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47"/>
    </mc:Choice>
    <mc:Fallback xmlns="">
      <p:transition spd="slow" advTm="123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uiExpan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5C151F-988A-4804-87EF-C8381B7CC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74" y="1784228"/>
            <a:ext cx="9937652" cy="1608260"/>
          </a:xfrm>
        </p:spPr>
        <p:txBody>
          <a:bodyPr>
            <a:normAutofit/>
          </a:bodyPr>
          <a:lstStyle/>
          <a:p>
            <a:r>
              <a:rPr kumimoji="1" lang="ja-JP" altLang="en-US" sz="96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口あそびをしよう</a:t>
            </a: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C2F61B05-BA72-45BE-8571-A06618780043}"/>
              </a:ext>
            </a:extLst>
          </p:cNvPr>
          <p:cNvSpPr txBox="1">
            <a:spLocks/>
          </p:cNvSpPr>
          <p:nvPr/>
        </p:nvSpPr>
        <p:spPr>
          <a:xfrm>
            <a:off x="3488202" y="3789120"/>
            <a:ext cx="5510048" cy="16082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5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しょくじ　　　じかん</a:t>
            </a:r>
            <a:endParaRPr lang="en-US" altLang="ja-JP" sz="52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lang="ja-JP" altLang="en-US" sz="71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食事の時間に</a:t>
            </a:r>
            <a:endParaRPr lang="ja-JP" altLang="en-US" sz="54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6" name="オーディオ 5">
            <a:hlinkClick r:id="" action="ppaction://media"/>
            <a:extLst>
              <a:ext uri="{FF2B5EF4-FFF2-40B4-BE49-F238E27FC236}">
                <a16:creationId xmlns:a16="http://schemas.microsoft.com/office/drawing/2014/main" id="{A1388C38-5F47-401B-87CF-465F5026A0B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075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37"/>
    </mc:Choice>
    <mc:Fallback xmlns="">
      <p:transition spd="slow" advTm="92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1414F8-263C-43F2-9285-BE36851A2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54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口あそびをしよう　</a:t>
            </a:r>
            <a:r>
              <a:rPr kumimoji="1" lang="ja-JP" altLang="en-US" sz="28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食事の時間に</a:t>
            </a:r>
            <a:endParaRPr kumimoji="1" lang="ja-JP" altLang="en-US" sz="48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1E692C3-1DE0-48D0-9165-7948023F1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690688"/>
            <a:ext cx="1062228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＜うどんすいあげきょうそう＞</a:t>
            </a:r>
            <a:endParaRPr lang="en-US" altLang="ja-JP" sz="4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うどんやスパゲティを</a:t>
            </a:r>
            <a:endParaRPr lang="en-US" altLang="ja-JP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たべるとき、はしのほうを</a:t>
            </a:r>
            <a:endParaRPr lang="en-US" altLang="ja-JP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くわえて１本のめんを</a:t>
            </a:r>
            <a:endParaRPr lang="en-US" altLang="ja-JP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口の中にすいこむ。</a:t>
            </a:r>
          </a:p>
        </p:txBody>
      </p:sp>
      <p:pic>
        <p:nvPicPr>
          <p:cNvPr id="4" name="図 3" descr="おもちゃ, 時計 が含まれている画像&#10;&#10;自動的に生成された説明">
            <a:extLst>
              <a:ext uri="{FF2B5EF4-FFF2-40B4-BE49-F238E27FC236}">
                <a16:creationId xmlns:a16="http://schemas.microsoft.com/office/drawing/2014/main" id="{278AEBCD-9469-44BC-BF4F-AD7EBFE08E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1661" y="3213463"/>
            <a:ext cx="4261139" cy="3115958"/>
          </a:xfrm>
          <a:prstGeom prst="rect">
            <a:avLst/>
          </a:prstGeom>
        </p:spPr>
      </p:pic>
      <p:pic>
        <p:nvPicPr>
          <p:cNvPr id="6" name="オーディオ 5">
            <a:hlinkClick r:id="" action="ppaction://media"/>
            <a:extLst>
              <a:ext uri="{FF2B5EF4-FFF2-40B4-BE49-F238E27FC236}">
                <a16:creationId xmlns:a16="http://schemas.microsoft.com/office/drawing/2014/main" id="{F9813544-EDF8-4D08-B4C4-95526F87FC0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340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85"/>
    </mc:Choice>
    <mc:Fallback xmlns="">
      <p:transition spd="slow" advTm="151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uiExpan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1414F8-263C-43F2-9285-BE36851A2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54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口あそびをしよう　</a:t>
            </a:r>
            <a:r>
              <a:rPr kumimoji="1" lang="ja-JP" altLang="en-US" sz="28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食事の時間に</a:t>
            </a:r>
            <a:endParaRPr kumimoji="1" lang="ja-JP" altLang="en-US" sz="48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1E692C3-1DE0-48D0-9165-7948023F1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690688"/>
            <a:ext cx="1062228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＜こめとりあそび＞</a:t>
            </a:r>
            <a:endParaRPr lang="en-US" altLang="ja-JP" sz="4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ごはんつぶを、くちびるの</a:t>
            </a:r>
            <a:endParaRPr lang="en-US" altLang="ja-JP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いろいろなところにつけて</a:t>
            </a:r>
            <a:endParaRPr lang="en-US" altLang="ja-JP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舌先でとる。</a:t>
            </a:r>
          </a:p>
        </p:txBody>
      </p:sp>
      <p:pic>
        <p:nvPicPr>
          <p:cNvPr id="6" name="図 5" descr="ケーキ, 座る, 軟体動物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A534A766-313C-4B81-838E-B54EEA83A1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0677" y="4331625"/>
            <a:ext cx="1540616" cy="156635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E432DAA-EDE1-423D-8ED4-13DC000622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4697" y="2484346"/>
            <a:ext cx="2216849" cy="2898957"/>
          </a:xfrm>
          <a:prstGeom prst="rect">
            <a:avLst/>
          </a:prstGeom>
        </p:spPr>
      </p:pic>
      <p:pic>
        <p:nvPicPr>
          <p:cNvPr id="9" name="オーディオ 8">
            <a:hlinkClick r:id="" action="ppaction://media"/>
            <a:extLst>
              <a:ext uri="{FF2B5EF4-FFF2-40B4-BE49-F238E27FC236}">
                <a16:creationId xmlns:a16="http://schemas.microsoft.com/office/drawing/2014/main" id="{B6EDA15B-ADFF-4844-A47B-8554DED7D32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207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91"/>
    </mc:Choice>
    <mc:Fallback xmlns="">
      <p:transition spd="slow" advTm="110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5C151F-988A-4804-87EF-C8381B7CC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74" y="1784228"/>
            <a:ext cx="9937652" cy="1608260"/>
          </a:xfrm>
        </p:spPr>
        <p:txBody>
          <a:bodyPr>
            <a:normAutofit/>
          </a:bodyPr>
          <a:lstStyle/>
          <a:p>
            <a:r>
              <a:rPr kumimoji="1" lang="ja-JP" altLang="en-US" sz="96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口あそびをしよう</a:t>
            </a: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FB0BF3F6-58DE-4B27-B655-7792D8849884}"/>
              </a:ext>
            </a:extLst>
          </p:cNvPr>
          <p:cNvSpPr txBox="1">
            <a:spLocks/>
          </p:cNvSpPr>
          <p:nvPr/>
        </p:nvSpPr>
        <p:spPr>
          <a:xfrm>
            <a:off x="2824968" y="3817256"/>
            <a:ext cx="6542063" cy="16082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5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　　　　　　　　じかん</a:t>
            </a:r>
            <a:endParaRPr lang="en-US" altLang="ja-JP" sz="52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lang="ja-JP" altLang="en-US" sz="71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おやつの時間に</a:t>
            </a:r>
            <a:endParaRPr lang="ja-JP" altLang="en-US" sz="54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6" name="オーディオ 5">
            <a:hlinkClick r:id="" action="ppaction://media"/>
            <a:extLst>
              <a:ext uri="{FF2B5EF4-FFF2-40B4-BE49-F238E27FC236}">
                <a16:creationId xmlns:a16="http://schemas.microsoft.com/office/drawing/2014/main" id="{CA445F4D-D01F-4D64-9193-C2F7216AC12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437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09"/>
    </mc:Choice>
    <mc:Fallback xmlns="">
      <p:transition spd="slow" advTm="77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1414F8-263C-43F2-9285-BE36851A2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54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口あそびをしよう　</a:t>
            </a:r>
            <a:r>
              <a:rPr lang="ja-JP" altLang="en-US" sz="28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おやつ</a:t>
            </a:r>
            <a:r>
              <a:rPr kumimoji="1" lang="ja-JP" altLang="en-US" sz="28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の時間に</a:t>
            </a:r>
            <a:endParaRPr kumimoji="1" lang="ja-JP" altLang="en-US" sz="48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1E692C3-1DE0-48D0-9165-7948023F1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690688"/>
            <a:ext cx="10622280" cy="44862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sz="4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＜たねとばし＞</a:t>
            </a:r>
            <a:endParaRPr lang="en-US" altLang="ja-JP" sz="4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スイカやぶどうを食べた</a:t>
            </a:r>
            <a:endParaRPr lang="en-US" altLang="ja-JP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とき、たねをとばして</a:t>
            </a:r>
            <a:endParaRPr lang="en-US" altLang="ja-JP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お皿の中に入れたり</a:t>
            </a:r>
            <a:endParaRPr lang="en-US" altLang="ja-JP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あきばこをまとにして</a:t>
            </a:r>
            <a:endParaRPr lang="en-US" altLang="ja-JP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あてたりする。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1F6F553-47AE-424B-8909-C9C81ED68E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0370" y="2616643"/>
            <a:ext cx="3192259" cy="3369138"/>
          </a:xfrm>
          <a:prstGeom prst="rect">
            <a:avLst/>
          </a:prstGeom>
        </p:spPr>
      </p:pic>
      <p:pic>
        <p:nvPicPr>
          <p:cNvPr id="10" name="図 9" descr="テーブル, ホワイト, 座る, ブラック が含まれている画像&#10;&#10;自動的に生成された説明">
            <a:extLst>
              <a:ext uri="{FF2B5EF4-FFF2-40B4-BE49-F238E27FC236}">
                <a16:creationId xmlns:a16="http://schemas.microsoft.com/office/drawing/2014/main" id="{1C81E443-D0BB-4B86-93DD-B98573ED6D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3876" y="4666972"/>
            <a:ext cx="1732988" cy="1488592"/>
          </a:xfrm>
          <a:prstGeom prst="rect">
            <a:avLst/>
          </a:prstGeom>
        </p:spPr>
      </p:pic>
      <p:pic>
        <p:nvPicPr>
          <p:cNvPr id="11" name="オーディオ 10">
            <a:hlinkClick r:id="" action="ppaction://media"/>
            <a:extLst>
              <a:ext uri="{FF2B5EF4-FFF2-40B4-BE49-F238E27FC236}">
                <a16:creationId xmlns:a16="http://schemas.microsoft.com/office/drawing/2014/main" id="{06E6ED7B-5E25-48CA-BCF2-42927703155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241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64"/>
    </mc:Choice>
    <mc:Fallback xmlns="">
      <p:transition spd="slow" advTm="139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1414F8-263C-43F2-9285-BE36851A2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54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口あそびをしよう　</a:t>
            </a:r>
            <a:r>
              <a:rPr lang="ja-JP" altLang="en-US" sz="28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おやつ</a:t>
            </a:r>
            <a:r>
              <a:rPr kumimoji="1" lang="ja-JP" altLang="en-US" sz="28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の時間に</a:t>
            </a:r>
            <a:endParaRPr kumimoji="1" lang="ja-JP" altLang="en-US" sz="48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1E692C3-1DE0-48D0-9165-7948023F1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690688"/>
            <a:ext cx="1062228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＜魚あて＞</a:t>
            </a:r>
            <a:endParaRPr lang="en-US" altLang="ja-JP" sz="4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魚のかたちをしたおかしを</a:t>
            </a:r>
            <a:endParaRPr lang="en-US" altLang="ja-JP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目をつぶって口の中に入れ</a:t>
            </a:r>
            <a:endParaRPr lang="en-US" altLang="ja-JP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形を舌でたしかめて</a:t>
            </a:r>
            <a:endParaRPr lang="en-US" altLang="ja-JP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その魚の名前をあてる。</a:t>
            </a:r>
          </a:p>
        </p:txBody>
      </p:sp>
      <p:pic>
        <p:nvPicPr>
          <p:cNvPr id="7" name="図 6" descr="抽象, 挿絵, 食品 が含まれている画像&#10;&#10;自動的に生成された説明">
            <a:extLst>
              <a:ext uri="{FF2B5EF4-FFF2-40B4-BE49-F238E27FC236}">
                <a16:creationId xmlns:a16="http://schemas.microsoft.com/office/drawing/2014/main" id="{3D12724C-A10F-40DA-991A-E73D8EE88E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7006" y="3162889"/>
            <a:ext cx="4545204" cy="2349637"/>
          </a:xfrm>
          <a:prstGeom prst="rect">
            <a:avLst/>
          </a:prstGeom>
        </p:spPr>
      </p:pic>
      <p:pic>
        <p:nvPicPr>
          <p:cNvPr id="5" name="オーディオ 4">
            <a:hlinkClick r:id="" action="ppaction://media"/>
            <a:extLst>
              <a:ext uri="{FF2B5EF4-FFF2-40B4-BE49-F238E27FC236}">
                <a16:creationId xmlns:a16="http://schemas.microsoft.com/office/drawing/2014/main" id="{E7C2E1A6-AD26-4C94-ABAB-F1570AB06E9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214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83"/>
    </mc:Choice>
    <mc:Fallback xmlns="">
      <p:transition spd="slow" advTm="147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1414F8-263C-43F2-9285-BE36851A2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54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口あそびをしよう　</a:t>
            </a:r>
            <a:r>
              <a:rPr lang="ja-JP" altLang="en-US" sz="28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おやつ</a:t>
            </a:r>
            <a:r>
              <a:rPr kumimoji="1" lang="ja-JP" altLang="en-US" sz="28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の時間に</a:t>
            </a:r>
            <a:endParaRPr kumimoji="1" lang="ja-JP" altLang="en-US" sz="48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1E692C3-1DE0-48D0-9165-7948023F1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690688"/>
            <a:ext cx="1062228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＜スティックがしのポリポリ食べ＞</a:t>
            </a:r>
            <a:endParaRPr lang="en-US" altLang="ja-JP" sz="4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スティックがしのはしを</a:t>
            </a:r>
            <a:endParaRPr lang="en-US" altLang="ja-JP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口にくわえて、手をつかわず</a:t>
            </a:r>
            <a:endParaRPr lang="en-US" altLang="ja-JP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そのまま口だけで食べる。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26C7150-F65F-4977-BFE7-F1717559CE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2002" y="2874475"/>
            <a:ext cx="3805040" cy="3618400"/>
          </a:xfrm>
          <a:prstGeom prst="rect">
            <a:avLst/>
          </a:prstGeom>
        </p:spPr>
      </p:pic>
      <p:pic>
        <p:nvPicPr>
          <p:cNvPr id="9" name="オーディオ 8">
            <a:hlinkClick r:id="" action="ppaction://media"/>
            <a:extLst>
              <a:ext uri="{FF2B5EF4-FFF2-40B4-BE49-F238E27FC236}">
                <a16:creationId xmlns:a16="http://schemas.microsoft.com/office/drawing/2014/main" id="{94135544-D8F0-4D79-9B88-E3D778621E0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331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87"/>
    </mc:Choice>
    <mc:Fallback xmlns="">
      <p:transition spd="slow" advTm="127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9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</TotalTime>
  <Words>313</Words>
  <Application>Microsoft Office PowerPoint</Application>
  <PresentationFormat>ワイド画面</PresentationFormat>
  <Paragraphs>90</Paragraphs>
  <Slides>16</Slides>
  <Notes>0</Notes>
  <HiddenSlides>0</HiddenSlides>
  <MMClips>16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3" baseType="lpstr">
      <vt:lpstr>HG丸ｺﾞｼｯｸM-PRO</vt:lpstr>
      <vt:lpstr>HG教科書体</vt:lpstr>
      <vt:lpstr>HG創英角ﾎﾟｯﾌﾟ体</vt:lpstr>
      <vt:lpstr>游ゴシック</vt:lpstr>
      <vt:lpstr>游ゴシック Light</vt:lpstr>
      <vt:lpstr>Arial</vt:lpstr>
      <vt:lpstr>Office テーマ</vt:lpstr>
      <vt:lpstr>　　　　　くち 　　　お口をたのしく 　　　うごかそう</vt:lpstr>
      <vt:lpstr> 　くち お口をたのしく 　　　　うごかすために</vt:lpstr>
      <vt:lpstr>口あそびをしよう</vt:lpstr>
      <vt:lpstr>口あそびをしよう　食事の時間に</vt:lpstr>
      <vt:lpstr>口あそびをしよう　食事の時間に</vt:lpstr>
      <vt:lpstr>口あそびをしよう</vt:lpstr>
      <vt:lpstr>口あそびをしよう　おやつの時間に</vt:lpstr>
      <vt:lpstr>口あそびをしよう　おやつの時間に</vt:lpstr>
      <vt:lpstr>口あそびをしよう　おやつの時間に</vt:lpstr>
      <vt:lpstr>口あそびをしよう</vt:lpstr>
      <vt:lpstr>口あそびをしよう　つくってあそぼう</vt:lpstr>
      <vt:lpstr>口あそびをしよう　つくってあそぼう</vt:lpstr>
      <vt:lpstr>音あそびうたをよもう</vt:lpstr>
      <vt:lpstr>PowerPoint プレゼンテーション</vt:lpstr>
      <vt:lpstr>音あそびうたをよもう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お口を楽しく動かそう</dc:title>
  <dc:creator>owner</dc:creator>
  <cp:lastModifiedBy>昭島市</cp:lastModifiedBy>
  <cp:revision>40</cp:revision>
  <cp:lastPrinted>2020-05-19T05:36:58Z</cp:lastPrinted>
  <dcterms:created xsi:type="dcterms:W3CDTF">2020-05-14T05:14:23Z</dcterms:created>
  <dcterms:modified xsi:type="dcterms:W3CDTF">2020-05-25T22:57:53Z</dcterms:modified>
  <cp:contentStatus/>
</cp:coreProperties>
</file>