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3" r:id="rId7"/>
    <p:sldId id="281" r:id="rId8"/>
    <p:sldId id="280" r:id="rId9"/>
    <p:sldId id="268" r:id="rId10"/>
    <p:sldId id="290" r:id="rId11"/>
    <p:sldId id="270" r:id="rId12"/>
    <p:sldId id="286" r:id="rId13"/>
    <p:sldId id="272" r:id="rId14"/>
    <p:sldId id="288" r:id="rId15"/>
    <p:sldId id="274" r:id="rId16"/>
    <p:sldId id="289" r:id="rId17"/>
    <p:sldId id="276" r:id="rId18"/>
    <p:sldId id="283"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6" autoAdjust="0"/>
    <p:restoredTop sz="69399" autoAdjust="0"/>
  </p:normalViewPr>
  <p:slideViewPr>
    <p:cSldViewPr snapToGrid="0">
      <p:cViewPr varScale="1">
        <p:scale>
          <a:sx n="51" d="100"/>
          <a:sy n="51" d="100"/>
        </p:scale>
        <p:origin x="1494" y="66"/>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0CF8A4D-A9D2-4DE0-8728-E2C9A83B299B}" type="datetimeFigureOut">
              <a:rPr kumimoji="1" lang="ja-JP" altLang="en-US" smtClean="0"/>
              <a:t>2020/5/26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93F96A7-42C8-4A1D-B21A-B5E5A5849C1F}" type="slidenum">
              <a:rPr kumimoji="1" lang="ja-JP" altLang="en-US" smtClean="0"/>
              <a:t>‹#›</a:t>
            </a:fld>
            <a:endParaRPr kumimoji="1" lang="ja-JP" altLang="en-US"/>
          </a:p>
        </p:txBody>
      </p:sp>
    </p:spTree>
    <p:extLst>
      <p:ext uri="{BB962C8B-B14F-4D97-AF65-F5344CB8AC3E}">
        <p14:creationId xmlns:p14="http://schemas.microsoft.com/office/powerpoint/2010/main" val="24778855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すぐ題名を言う</a:t>
            </a:r>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1</a:t>
            </a:fld>
            <a:endParaRPr kumimoji="1" lang="ja-JP" altLang="en-US"/>
          </a:p>
        </p:txBody>
      </p:sp>
    </p:spTree>
    <p:extLst>
      <p:ext uri="{BB962C8B-B14F-4D97-AF65-F5344CB8AC3E}">
        <p14:creationId xmlns:p14="http://schemas.microsoft.com/office/powerpoint/2010/main" val="398046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正解は</a:t>
            </a:r>
            <a:r>
              <a:rPr kumimoji="1" lang="en-US" altLang="ja-JP" dirty="0" smtClean="0"/>
              <a:t>×</a:t>
            </a:r>
            <a:r>
              <a:rPr kumimoji="1" lang="ja-JP" altLang="en-US" dirty="0" smtClean="0"/>
              <a:t>です。</a:t>
            </a:r>
            <a:endParaRPr kumimoji="1" lang="en-US" altLang="ja-JP" dirty="0" smtClean="0"/>
          </a:p>
          <a:p>
            <a:r>
              <a:rPr kumimoji="1" lang="ja-JP" altLang="en-US" dirty="0" smtClean="0"/>
              <a:t>吃音のある人は人口の約</a:t>
            </a:r>
            <a:r>
              <a:rPr kumimoji="1" lang="en-US" altLang="ja-JP" dirty="0" smtClean="0"/>
              <a:t>1</a:t>
            </a:r>
            <a:r>
              <a:rPr kumimoji="1" lang="ja-JP" altLang="en-US" dirty="0" smtClean="0"/>
              <a:t>パーセントいます。</a:t>
            </a:r>
            <a:endParaRPr kumimoji="1" lang="en-US" altLang="ja-JP" dirty="0" smtClean="0"/>
          </a:p>
          <a:p>
            <a:r>
              <a:rPr kumimoji="1" lang="ja-JP" altLang="en-US" dirty="0" smtClean="0"/>
              <a:t>日本の人口は約</a:t>
            </a:r>
            <a:r>
              <a:rPr kumimoji="1" lang="en-US" altLang="ja-JP" dirty="0" smtClean="0"/>
              <a:t>1</a:t>
            </a:r>
            <a:r>
              <a:rPr kumimoji="1" lang="ja-JP" altLang="en-US" dirty="0" smtClean="0"/>
              <a:t>億</a:t>
            </a:r>
            <a:r>
              <a:rPr kumimoji="1" lang="en-US" altLang="ja-JP" dirty="0" smtClean="0"/>
              <a:t>2000</a:t>
            </a:r>
            <a:r>
              <a:rPr kumimoji="1" lang="ja-JP" altLang="en-US" dirty="0" smtClean="0"/>
              <a:t>万人です。そのうちの１％なので、吃音のある人は約</a:t>
            </a:r>
            <a:r>
              <a:rPr kumimoji="1" lang="en-US" altLang="ja-JP" dirty="0" smtClean="0"/>
              <a:t>120</a:t>
            </a:r>
            <a:r>
              <a:rPr kumimoji="1" lang="ja-JP" altLang="en-US" dirty="0" smtClean="0"/>
              <a:t>万いると言われています。</a:t>
            </a:r>
            <a:endParaRPr kumimoji="1" lang="en-US" altLang="ja-JP" dirty="0" smtClean="0"/>
          </a:p>
          <a:p>
            <a:r>
              <a:rPr kumimoji="1" lang="ja-JP" altLang="en-US" dirty="0" smtClean="0"/>
              <a:t>昭島市の人口は、約</a:t>
            </a:r>
            <a:r>
              <a:rPr kumimoji="1" lang="en-US" altLang="ja-JP" dirty="0" smtClean="0"/>
              <a:t>11</a:t>
            </a:r>
            <a:r>
              <a:rPr kumimoji="1" lang="ja-JP" altLang="en-US" dirty="0" smtClean="0"/>
              <a:t>万人なので、それと比べるとたくさんいますね。</a:t>
            </a:r>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11</a:t>
            </a:fld>
            <a:endParaRPr kumimoji="1" lang="ja-JP" altLang="en-US"/>
          </a:p>
        </p:txBody>
      </p:sp>
    </p:spTree>
    <p:extLst>
      <p:ext uri="{BB962C8B-B14F-4D97-AF65-F5344CB8AC3E}">
        <p14:creationId xmlns:p14="http://schemas.microsoft.com/office/powerpoint/2010/main" val="85485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正解は○です。</a:t>
            </a:r>
            <a:endParaRPr kumimoji="1" lang="en-US" altLang="ja-JP" dirty="0" smtClean="0"/>
          </a:p>
          <a:p>
            <a:r>
              <a:rPr kumimoji="1" lang="ja-JP" altLang="en-US" dirty="0" smtClean="0"/>
              <a:t>吃音のある人は世界中にいます。どこの国や地域でも、人口の約１％は吃音の人がいると言われています。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13</a:t>
            </a:fld>
            <a:endParaRPr kumimoji="1" lang="ja-JP" altLang="en-US"/>
          </a:p>
        </p:txBody>
      </p:sp>
    </p:spTree>
    <p:extLst>
      <p:ext uri="{BB962C8B-B14F-4D97-AF65-F5344CB8AC3E}">
        <p14:creationId xmlns:p14="http://schemas.microsoft.com/office/powerpoint/2010/main" val="128530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答えは</a:t>
            </a:r>
            <a:r>
              <a:rPr kumimoji="1" lang="en-US" altLang="ja-JP" dirty="0" smtClean="0"/>
              <a:t>×</a:t>
            </a:r>
            <a:r>
              <a:rPr kumimoji="1" lang="ja-JP" altLang="en-US" dirty="0" smtClean="0"/>
              <a:t>です。</a:t>
            </a:r>
            <a:endParaRPr kumimoji="1" lang="en-US" altLang="ja-JP" dirty="0" smtClean="0"/>
          </a:p>
          <a:p>
            <a:r>
              <a:rPr kumimoji="1" lang="ja-JP" altLang="en-US" dirty="0" smtClean="0"/>
              <a:t>「あ・い・う・え・お」から　始まる言葉が苦手な人もいますが、それ以外にも、「か・き・く・け・こ」や「さ・し・す・せ・そ」が苦手な人などもたくさんいます。</a:t>
            </a:r>
            <a:endParaRPr kumimoji="1" lang="en-US" altLang="ja-JP" dirty="0" smtClean="0"/>
          </a:p>
          <a:p>
            <a:r>
              <a:rPr kumimoji="1" lang="ja-JP" altLang="en-US" dirty="0" smtClean="0"/>
              <a:t>人によって言いにくい音は違います。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15</a:t>
            </a:fld>
            <a:endParaRPr kumimoji="1" lang="ja-JP" altLang="en-US"/>
          </a:p>
        </p:txBody>
      </p:sp>
    </p:spTree>
    <p:extLst>
      <p:ext uri="{BB962C8B-B14F-4D97-AF65-F5344CB8AC3E}">
        <p14:creationId xmlns:p14="http://schemas.microsoft.com/office/powerpoint/2010/main" val="357174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正解は</a:t>
            </a:r>
            <a:r>
              <a:rPr kumimoji="1" lang="en-US" altLang="ja-JP" dirty="0" smtClean="0"/>
              <a:t>×</a:t>
            </a:r>
            <a:r>
              <a:rPr kumimoji="1" lang="ja-JP" altLang="en-US" dirty="0" smtClean="0"/>
              <a:t>です。</a:t>
            </a:r>
            <a:endParaRPr kumimoji="1" lang="en-US" altLang="ja-JP" dirty="0" smtClean="0"/>
          </a:p>
          <a:p>
            <a:r>
              <a:rPr kumimoji="1" lang="ja-JP" altLang="en-US" dirty="0" smtClean="0"/>
              <a:t>吃音があっても、アナウンサーや俳優、学校の先生など、たくさん話す仕事につく人もいます。</a:t>
            </a:r>
            <a:endParaRPr kumimoji="1" lang="en-US" altLang="ja-JP" dirty="0" smtClean="0"/>
          </a:p>
          <a:p>
            <a:r>
              <a:rPr kumimoji="1" lang="ja-JP" altLang="en-US" dirty="0" smtClean="0"/>
              <a:t>医者や看護師にもなれますし、スポーツ選手にもなれます。総理大臣になった人もいます。</a:t>
            </a:r>
            <a:endParaRPr kumimoji="1" lang="en-US" altLang="ja-JP" dirty="0" smtClean="0"/>
          </a:p>
          <a:p>
            <a:endParaRPr kumimoji="1" lang="en-US" altLang="ja-JP" dirty="0" smtClean="0"/>
          </a:p>
          <a:p>
            <a:r>
              <a:rPr kumimoji="1" lang="ja-JP" altLang="en-US" dirty="0" smtClean="0"/>
              <a:t>クイズはこれで終わりです。何問正解したかな？</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17</a:t>
            </a:fld>
            <a:endParaRPr kumimoji="1" lang="ja-JP" altLang="en-US"/>
          </a:p>
        </p:txBody>
      </p:sp>
    </p:spTree>
    <p:extLst>
      <p:ext uri="{BB962C8B-B14F-4D97-AF65-F5344CB8AC3E}">
        <p14:creationId xmlns:p14="http://schemas.microsoft.com/office/powerpoint/2010/main" val="281317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18</a:t>
            </a:fld>
            <a:endParaRPr kumimoji="1" lang="ja-JP" altLang="en-US"/>
          </a:p>
        </p:txBody>
      </p:sp>
    </p:spTree>
    <p:extLst>
      <p:ext uri="{BB962C8B-B14F-4D97-AF65-F5344CB8AC3E}">
        <p14:creationId xmlns:p14="http://schemas.microsoft.com/office/powerpoint/2010/main" val="77875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吃音と言うのは、言葉が言いにくくて困ることです。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2</a:t>
            </a:fld>
            <a:endParaRPr kumimoji="1" lang="ja-JP" altLang="en-US"/>
          </a:p>
        </p:txBody>
      </p:sp>
    </p:spTree>
    <p:extLst>
      <p:ext uri="{BB962C8B-B14F-4D97-AF65-F5344CB8AC3E}">
        <p14:creationId xmlns:p14="http://schemas.microsoft.com/office/powerpoint/2010/main" val="29105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例えば、話しているときに、</a:t>
            </a:r>
            <a:endParaRPr kumimoji="1" lang="en-US" altLang="ja-JP" dirty="0" smtClean="0"/>
          </a:p>
          <a:p>
            <a:r>
              <a:rPr kumimoji="1" lang="ja-JP" altLang="en-US" dirty="0" smtClean="0"/>
              <a:t>「わ、わ、わたし」と話し始めの音を繰り返してしまったり、</a:t>
            </a:r>
            <a:endParaRPr kumimoji="1" lang="en-US" altLang="ja-JP" dirty="0" smtClean="0"/>
          </a:p>
          <a:p>
            <a:endParaRPr kumimoji="1" lang="en-US" altLang="ja-JP" dirty="0" smtClean="0"/>
          </a:p>
          <a:p>
            <a:r>
              <a:rPr kumimoji="1" lang="ja-JP" altLang="en-US" dirty="0" smtClean="0"/>
              <a:t>「</a:t>
            </a:r>
            <a:r>
              <a:rPr kumimoji="1" lang="ja-JP" altLang="en-US" dirty="0" err="1" smtClean="0"/>
              <a:t>わーー</a:t>
            </a:r>
            <a:r>
              <a:rPr kumimoji="1" lang="ja-JP" altLang="en-US" dirty="0" smtClean="0"/>
              <a:t>ーたし」と音を伸ばしたり、</a:t>
            </a:r>
            <a:endParaRPr kumimoji="1" lang="en-US" altLang="ja-JP" dirty="0" smtClean="0"/>
          </a:p>
          <a:p>
            <a:endParaRPr kumimoji="1" lang="en-US" altLang="ja-JP" dirty="0" smtClean="0"/>
          </a:p>
          <a:p>
            <a:r>
              <a:rPr kumimoji="1" lang="ja-JP" altLang="en-US" dirty="0" smtClean="0"/>
              <a:t>「・・・わたし」と言葉の始めの音がつまってしまって出にくいことがあります。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3</a:t>
            </a:fld>
            <a:endParaRPr kumimoji="1" lang="ja-JP" altLang="en-US"/>
          </a:p>
        </p:txBody>
      </p:sp>
    </p:spTree>
    <p:extLst>
      <p:ext uri="{BB962C8B-B14F-4D97-AF65-F5344CB8AC3E}">
        <p14:creationId xmlns:p14="http://schemas.microsoft.com/office/powerpoint/2010/main" val="357473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吃音があることで、次のように困ってしまうことがあります。</a:t>
            </a:r>
            <a:endParaRPr kumimoji="1" lang="en-US" altLang="ja-JP" dirty="0" smtClean="0"/>
          </a:p>
          <a:p>
            <a:endParaRPr kumimoji="1" lang="en-US" altLang="ja-JP" dirty="0" smtClean="0"/>
          </a:p>
          <a:p>
            <a:r>
              <a:rPr kumimoji="1" lang="ja-JP" altLang="en-US" dirty="0" smtClean="0"/>
              <a:t>言いたいことが、頭の中でははっきりとあるのに、うまく言えなくて自分にイライラしたり、落ち込んだりしてしまう</a:t>
            </a:r>
            <a:endParaRPr kumimoji="1" lang="en-US" altLang="ja-JP" dirty="0" smtClean="0"/>
          </a:p>
          <a:p>
            <a:r>
              <a:rPr kumimoji="1" lang="ja-JP" altLang="en-US" dirty="0" smtClean="0"/>
              <a:t>ちゃんと話せるか、すごく心配になる</a:t>
            </a:r>
            <a:endParaRPr kumimoji="1" lang="en-US" altLang="ja-JP" dirty="0" smtClean="0"/>
          </a:p>
          <a:p>
            <a:r>
              <a:rPr kumimoji="1" lang="ja-JP" altLang="en-US" dirty="0" smtClean="0"/>
              <a:t>話すときに、とっても緊張する。</a:t>
            </a:r>
            <a:endParaRPr kumimoji="1" lang="en-US" altLang="ja-JP" dirty="0" smtClean="0"/>
          </a:p>
          <a:p>
            <a:r>
              <a:rPr kumimoji="1" lang="ja-JP" altLang="en-US" dirty="0" smtClean="0"/>
              <a:t>うまく話せないことが多いから、できる限り話さなくて済むように、発表やおしゃべりをしないようになる。</a:t>
            </a:r>
            <a:endParaRPr kumimoji="1" lang="en-US" altLang="ja-JP" dirty="0" smtClean="0"/>
          </a:p>
          <a:p>
            <a:r>
              <a:rPr kumimoji="1" lang="ja-JP" altLang="en-US" dirty="0" smtClean="0"/>
              <a:t>他の友達から、自分の話し方を、まねされたり、からかわれたりする。</a:t>
            </a:r>
            <a:endParaRPr kumimoji="1" lang="en-US" altLang="ja-JP" dirty="0" smtClean="0"/>
          </a:p>
          <a:p>
            <a:endParaRPr kumimoji="1" lang="en-US" altLang="ja-JP" dirty="0" smtClean="0"/>
          </a:p>
          <a:p>
            <a:r>
              <a:rPr kumimoji="1" lang="ja-JP" altLang="en-US" dirty="0" smtClean="0"/>
              <a:t>このようなことでこまっています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4</a:t>
            </a:fld>
            <a:endParaRPr kumimoji="1" lang="ja-JP" altLang="en-US"/>
          </a:p>
        </p:txBody>
      </p:sp>
    </p:spTree>
    <p:extLst>
      <p:ext uri="{BB962C8B-B14F-4D97-AF65-F5344CB8AC3E}">
        <p14:creationId xmlns:p14="http://schemas.microsoft.com/office/powerpoint/2010/main" val="142036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どうして吃音になるのでしょうか？吃音はどうやって治すのでしょうか。</a:t>
            </a:r>
            <a:endParaRPr kumimoji="1" lang="en-US" altLang="ja-JP" dirty="0" smtClean="0"/>
          </a:p>
          <a:p>
            <a:r>
              <a:rPr kumimoji="1" lang="ja-JP" altLang="en-US" dirty="0" smtClean="0"/>
              <a:t>吃音になる原因や治し方は、長い間研究されてきましたが、まだはっきりとした原因や治し方はわかっていません。</a:t>
            </a:r>
          </a:p>
          <a:p>
            <a:r>
              <a:rPr kumimoji="1" lang="ja-JP" altLang="en-US" dirty="0" smtClean="0"/>
              <a:t>吃音は、大きくなるにつれていつの間にか自然になくなってしまう子もいますし、大人になっても吃音が残る人がいます。人によって違いがあります。</a:t>
            </a:r>
          </a:p>
          <a:p>
            <a:endParaRPr kumimoji="1"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5</a:t>
            </a:fld>
            <a:endParaRPr kumimoji="1" lang="ja-JP" altLang="en-US"/>
          </a:p>
        </p:txBody>
      </p:sp>
    </p:spTree>
    <p:extLst>
      <p:ext uri="{BB962C8B-B14F-4D97-AF65-F5344CB8AC3E}">
        <p14:creationId xmlns:p14="http://schemas.microsoft.com/office/powerpoint/2010/main" val="298294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吃音があって、うまく話せないな・・・と思っても、</a:t>
            </a:r>
            <a:endParaRPr kumimoji="1" lang="en-US" altLang="ja-JP" dirty="0" smtClean="0"/>
          </a:p>
          <a:p>
            <a:r>
              <a:rPr kumimoji="1" lang="ja-JP" altLang="en-US" dirty="0" smtClean="0"/>
              <a:t>できる限り、自分の話したい事を、途中で言葉がつかえてしまっても、自分の言葉で話すことが大切です。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6</a:t>
            </a:fld>
            <a:endParaRPr kumimoji="1" lang="ja-JP" altLang="en-US"/>
          </a:p>
        </p:txBody>
      </p:sp>
    </p:spTree>
    <p:extLst>
      <p:ext uri="{BB962C8B-B14F-4D97-AF65-F5344CB8AC3E}">
        <p14:creationId xmlns:p14="http://schemas.microsoft.com/office/powerpoint/2010/main" val="169036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吃音のことで困ったら、一人で悩まないようにしましょう。</a:t>
            </a:r>
            <a:endParaRPr kumimoji="1" lang="en-US" altLang="ja-JP" dirty="0" smtClean="0"/>
          </a:p>
          <a:p>
            <a:r>
              <a:rPr kumimoji="1" lang="ja-JP" altLang="en-US" dirty="0" smtClean="0"/>
              <a:t>お家の人や学校の先生、友達やきこえとことばの教室の先生など、話を聞いてくれる人に話してみましょう。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7</a:t>
            </a:fld>
            <a:endParaRPr kumimoji="1" lang="ja-JP" altLang="en-US"/>
          </a:p>
        </p:txBody>
      </p:sp>
    </p:spTree>
    <p:extLst>
      <p:ext uri="{BB962C8B-B14F-4D97-AF65-F5344CB8AC3E}">
        <p14:creationId xmlns:p14="http://schemas.microsoft.com/office/powerpoint/2010/main" val="340186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もしも周りに吃音のお友達がいたときには、</a:t>
            </a:r>
            <a:endParaRPr kumimoji="1" lang="en-US" altLang="ja-JP" dirty="0" smtClean="0"/>
          </a:p>
          <a:p>
            <a:r>
              <a:rPr kumimoji="1" lang="ja-JP" altLang="en-US" dirty="0" smtClean="0"/>
              <a:t>話し方ではなく、話の内容、中身を注意してよく聞くようにしてくださいね。</a:t>
            </a:r>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8</a:t>
            </a:fld>
            <a:endParaRPr kumimoji="1" lang="ja-JP" altLang="en-US"/>
          </a:p>
        </p:txBody>
      </p:sp>
    </p:spTree>
    <p:extLst>
      <p:ext uri="{BB962C8B-B14F-4D97-AF65-F5344CB8AC3E}">
        <p14:creationId xmlns:p14="http://schemas.microsoft.com/office/powerpoint/2010/main" val="277109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それではここから吃音○</a:t>
            </a:r>
            <a:r>
              <a:rPr kumimoji="1" lang="en-US" altLang="ja-JP" dirty="0" smtClean="0"/>
              <a:t>×</a:t>
            </a:r>
            <a:r>
              <a:rPr kumimoji="1" lang="ja-JP" altLang="en-US" dirty="0" smtClean="0"/>
              <a:t>クイズです。</a:t>
            </a:r>
            <a:endParaRPr kumimoji="1" lang="en-US" altLang="ja-JP" dirty="0" smtClean="0"/>
          </a:p>
          <a:p>
            <a:r>
              <a:rPr kumimoji="1" lang="ja-JP" altLang="en-US" dirty="0" smtClean="0"/>
              <a:t>全部で</a:t>
            </a:r>
            <a:r>
              <a:rPr kumimoji="1" lang="en-US" altLang="ja-JP" dirty="0" smtClean="0"/>
              <a:t>4</a:t>
            </a:r>
            <a:r>
              <a:rPr kumimoji="1" lang="ja-JP" altLang="en-US" dirty="0" smtClean="0"/>
              <a:t>問あります。</a:t>
            </a:r>
            <a:endParaRPr kumimoji="1" lang="en-US" altLang="ja-JP" dirty="0" smtClean="0"/>
          </a:p>
          <a:p>
            <a:r>
              <a:rPr kumimoji="1" lang="ja-JP" altLang="en-US" dirty="0" smtClean="0"/>
              <a:t>一緒にチャレンジしてみましょう。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93F96A7-42C8-4A1D-B21A-B5E5A5849C1F}" type="slidenum">
              <a:rPr kumimoji="1" lang="ja-JP" altLang="en-US" smtClean="0"/>
              <a:t>9</a:t>
            </a:fld>
            <a:endParaRPr kumimoji="1" lang="ja-JP" altLang="en-US"/>
          </a:p>
        </p:txBody>
      </p:sp>
    </p:spTree>
    <p:extLst>
      <p:ext uri="{BB962C8B-B14F-4D97-AF65-F5344CB8AC3E}">
        <p14:creationId xmlns:p14="http://schemas.microsoft.com/office/powerpoint/2010/main" val="191938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179536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277624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183078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30188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228182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6773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17337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194759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265267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176388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F8067EC-8916-4686-83AE-D8B9436A8616}" type="datetimeFigureOut">
              <a:rPr kumimoji="1" lang="ja-JP" altLang="en-US" smtClean="0"/>
              <a:t>2020/5/26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257341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067EC-8916-4686-83AE-D8B9436A8616}" type="datetimeFigureOut">
              <a:rPr kumimoji="1" lang="ja-JP" altLang="en-US" smtClean="0"/>
              <a:t>2020/5/26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2128E-1885-4335-8E0B-2000DF3BA488}" type="slidenum">
              <a:rPr kumimoji="1" lang="ja-JP" altLang="en-US" smtClean="0"/>
              <a:t>‹#›</a:t>
            </a:fld>
            <a:endParaRPr kumimoji="1" lang="ja-JP" altLang="en-US"/>
          </a:p>
        </p:txBody>
      </p:sp>
    </p:spTree>
    <p:extLst>
      <p:ext uri="{BB962C8B-B14F-4D97-AF65-F5344CB8AC3E}">
        <p14:creationId xmlns:p14="http://schemas.microsoft.com/office/powerpoint/2010/main" val="318132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3.m4a"/><Relationship Id="rId7" Type="http://schemas.openxmlformats.org/officeDocument/2006/relationships/image" Target="../media/image1.png"/><Relationship Id="rId2" Type="http://schemas.microsoft.com/office/2007/relationships/media" Target="../media/media13.m4a"/><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audio" Target="../media/media15.m4a"/><Relationship Id="rId7" Type="http://schemas.openxmlformats.org/officeDocument/2006/relationships/notesSlide" Target="../notesSlides/notesSlide11.xml"/><Relationship Id="rId2" Type="http://schemas.microsoft.com/office/2007/relationships/media" Target="../media/media15.m4a"/><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audio" Target="../media/media16.m4a"/><Relationship Id="rId4" Type="http://schemas.microsoft.com/office/2007/relationships/media" Target="../media/media16.m4a"/><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audio" Target="../media/media17.m4a"/><Relationship Id="rId2" Type="http://schemas.microsoft.com/office/2007/relationships/media" Target="../media/media17.m4a"/><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8.m4a"/><Relationship Id="rId7" Type="http://schemas.openxmlformats.org/officeDocument/2006/relationships/image" Target="../media/image1.png"/><Relationship Id="rId2" Type="http://schemas.microsoft.com/office/2007/relationships/media" Target="../media/media18.m4a"/><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9.m4a"/><Relationship Id="rId2" Type="http://schemas.microsoft.com/office/2007/relationships/media" Target="../media/media19.m4a"/><Relationship Id="rId1" Type="http://schemas.openxmlformats.org/officeDocument/2006/relationships/tags" Target="../tags/tag16.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20.m4a"/><Relationship Id="rId7" Type="http://schemas.openxmlformats.org/officeDocument/2006/relationships/image" Target="../media/image1.png"/><Relationship Id="rId2" Type="http://schemas.microsoft.com/office/2007/relationships/media" Target="../media/media20.m4a"/><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2.m4a"/><Relationship Id="rId7" Type="http://schemas.openxmlformats.org/officeDocument/2006/relationships/notesSlide" Target="../notesSlides/notesSlide2.xml"/><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audio" Target="../media/media3.m4a"/><Relationship Id="rId10" Type="http://schemas.openxmlformats.org/officeDocument/2006/relationships/image" Target="../media/image3.jpg"/><Relationship Id="rId4" Type="http://schemas.microsoft.com/office/2007/relationships/media" Target="../media/media3.m4a"/><Relationship Id="rId9"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4.m4a"/><Relationship Id="rId7" Type="http://schemas.openxmlformats.org/officeDocument/2006/relationships/notesSlide" Target="../notesSlides/notesSlide3.xml"/><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audio" Target="../media/media5.m4a"/><Relationship Id="rId4" Type="http://schemas.microsoft.com/office/2007/relationships/media" Target="../media/media5.m4a"/><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6.m4a"/><Relationship Id="rId7" Type="http://schemas.openxmlformats.org/officeDocument/2006/relationships/image" Target="../media/image6.png"/><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notesSlide" Target="../notesSlides/notesSlide4.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png"/><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1.png"/><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9.m4a"/><Relationship Id="rId7" Type="http://schemas.openxmlformats.org/officeDocument/2006/relationships/image" Target="../media/image12.png"/><Relationship Id="rId2" Type="http://schemas.microsoft.com/office/2007/relationships/media" Target="../media/media9.m4a"/><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notesSlide" Target="../notesSlides/notesSlide7.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png"/><Relationship Id="rId2" Type="http://schemas.microsoft.com/office/2007/relationships/media" Target="../media/media10.m4a"/><Relationship Id="rId1" Type="http://schemas.openxmlformats.org/officeDocument/2006/relationships/tags" Target="../tags/tag8.xml"/><Relationship Id="rId6" Type="http://schemas.openxmlformats.org/officeDocument/2006/relationships/image" Target="../media/image15.jp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5300" y="1122363"/>
            <a:ext cx="11106150" cy="2387600"/>
          </a:xfrm>
        </p:spPr>
        <p:txBody>
          <a:bodyPr>
            <a:normAutofit/>
          </a:bodyPr>
          <a:lstStyle/>
          <a:p>
            <a:r>
              <a:rPr kumimoji="1" lang="ja-JP" altLang="en-US" sz="8000" b="1" dirty="0" err="1" smtClean="0">
                <a:latin typeface="HG丸ｺﾞｼｯｸM-PRO" panose="020F0600000000000000" pitchFamily="50" charset="-128"/>
                <a:ea typeface="HG丸ｺﾞｼｯｸM-PRO" panose="020F0600000000000000" pitchFamily="50" charset="-128"/>
              </a:rPr>
              <a:t>きつおんに</a:t>
            </a:r>
            <a:r>
              <a:rPr kumimoji="1" lang="ja-JP" altLang="en-US" sz="8000" b="1" dirty="0" smtClean="0">
                <a:latin typeface="HG丸ｺﾞｼｯｸM-PRO" panose="020F0600000000000000" pitchFamily="50" charset="-128"/>
                <a:ea typeface="HG丸ｺﾞｼｯｸM-PRO" panose="020F0600000000000000" pitchFamily="50" charset="-128"/>
              </a:rPr>
              <a:t>　ついて</a:t>
            </a:r>
            <a:endParaRPr kumimoji="1" lang="ja-JP" altLang="en-US" sz="8000" b="1"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524000" y="3602038"/>
            <a:ext cx="9144000" cy="131762"/>
          </a:xfrm>
        </p:spPr>
        <p:txBody>
          <a:bodyPr>
            <a:normAutofit fontScale="25000" lnSpcReduction="20000"/>
          </a:bodyPr>
          <a:lstStyle/>
          <a:p>
            <a:endParaRPr kumimoji="1" lang="ja-JP" altLang="en-US" dirty="0"/>
          </a:p>
        </p:txBody>
      </p:sp>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3870056028"/>
      </p:ext>
    </p:extLst>
  </p:cSld>
  <p:clrMapOvr>
    <a:masterClrMapping/>
  </p:clrMapOvr>
  <mc:AlternateContent xmlns:mc="http://schemas.openxmlformats.org/markup-compatibility/2006" xmlns:p14="http://schemas.microsoft.com/office/powerpoint/2010/main">
    <mc:Choice Requires="p14">
      <p:transition spd="slow" p14:dur="2000" advTm="4527"/>
    </mc:Choice>
    <mc:Fallback xmlns="">
      <p:transition spd="slow" advTm="4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441" fill="hold"/>
                                        <p:tgtEl>
                                          <p:spTgt spid="4"/>
                                        </p:tgtEl>
                                      </p:cBhvr>
                                    </p:cmd>
                                  </p:childTnLst>
                                </p:cTn>
                              </p:par>
                            </p:childTnLst>
                          </p:cTn>
                        </p:par>
                      </p:childTnLst>
                    </p:cTn>
                  </p:par>
                </p:childTnLst>
              </p:cTn>
              <p:nextCondLst>
                <p:cond evt="onClick" delay="0">
                  <p:tgtEl>
                    <p:spTgt spid="4"/>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2" grpId="0"/>
    </p:bldLst>
  </p:timing>
  <p:extLst>
    <p:ext uri="{E180D4A7-C9FB-4DFB-919C-405C955672EB}">
      <p14:showEvtLst xmlns:p14="http://schemas.microsoft.com/office/powerpoint/2010/main">
        <p14:playEvt time="1547" objId="4"/>
        <p14:stopEvt time="4014"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35025"/>
          </a:xfrm>
        </p:spPr>
        <p:txBody>
          <a:bodyPr/>
          <a:lstStyle/>
          <a:p>
            <a:r>
              <a:rPr kumimoji="1" lang="ja-JP" altLang="en-US" dirty="0" smtClean="0"/>
              <a:t>だい１もん</a:t>
            </a:r>
            <a:endParaRPr kumimoji="1" lang="ja-JP" altLang="en-US" dirty="0"/>
          </a:p>
        </p:txBody>
      </p:sp>
      <p:sp>
        <p:nvSpPr>
          <p:cNvPr id="3" name="コンテンツ プレースホルダー 2"/>
          <p:cNvSpPr>
            <a:spLocks noGrp="1"/>
          </p:cNvSpPr>
          <p:nvPr>
            <p:ph idx="1"/>
          </p:nvPr>
        </p:nvSpPr>
        <p:spPr>
          <a:xfrm>
            <a:off x="552450" y="1200150"/>
            <a:ext cx="11163300" cy="5219700"/>
          </a:xfrm>
        </p:spPr>
        <p:txBody>
          <a:bodyPr>
            <a:normAutofit/>
          </a:bodyPr>
          <a:lstStyle/>
          <a:p>
            <a:pPr marL="0" indent="0">
              <a:buNone/>
            </a:pPr>
            <a:r>
              <a:rPr kumimoji="1" lang="ja-JP" altLang="en-US" sz="4400" dirty="0" smtClean="0"/>
              <a:t>にほんには、きつおんの　ある　ひとが　１</a:t>
            </a:r>
            <a:r>
              <a:rPr kumimoji="1" lang="ja-JP" altLang="en-US" sz="4400" dirty="0" err="1" smtClean="0"/>
              <a:t>まん</a:t>
            </a:r>
            <a:r>
              <a:rPr kumimoji="1" lang="ja-JP" altLang="en-US" sz="4400" dirty="0" smtClean="0"/>
              <a:t>２０００にん　くらい　いる。</a:t>
            </a:r>
            <a:endParaRPr kumimoji="1" lang="ja-JP" altLang="en-US" sz="4400" dirty="0"/>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799" y="2705100"/>
            <a:ext cx="6240697" cy="4152900"/>
          </a:xfrm>
          <a:prstGeom prst="rect">
            <a:avLst/>
          </a:prstGeom>
        </p:spPr>
      </p:pic>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2700640586"/>
      </p:ext>
    </p:extLst>
  </p:cSld>
  <p:clrMapOvr>
    <a:masterClrMapping/>
  </p:clrMapOvr>
  <mc:AlternateContent xmlns:mc="http://schemas.openxmlformats.org/markup-compatibility/2006" xmlns:p14="http://schemas.microsoft.com/office/powerpoint/2010/main">
    <mc:Choice Requires="p14">
      <p:transition spd="slow" p14:dur="2000" advTm="12513"/>
    </mc:Choice>
    <mc:Fallback xmlns="">
      <p:transition spd="slow" advTm="125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477" fill="hold"/>
                                        <p:tgtEl>
                                          <p:spTgt spid="5"/>
                                        </p:tgtEl>
                                      </p:cBhvr>
                                    </p:cmd>
                                  </p:childTnLst>
                                </p:cTn>
                              </p:par>
                            </p:childTnLst>
                          </p:cTn>
                        </p:par>
                      </p:childTnLst>
                    </p:cTn>
                  </p:par>
                </p:childTnLst>
              </p:cTn>
              <p:nextCondLst>
                <p:cond evt="onClick" delay="0">
                  <p:tgtEl>
                    <p:spTgt spid="5"/>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2414" objId="5"/>
        <p14:stopEvt time="11915"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62781"/>
          </a:xfrm>
        </p:spPr>
        <p:txBody>
          <a:bodyPr>
            <a:normAutofit fontScale="90000"/>
          </a:bodyPr>
          <a:lstStyle/>
          <a:p>
            <a:r>
              <a:rPr kumimoji="1" lang="ja-JP" altLang="en-US" dirty="0" smtClean="0"/>
              <a:t>だい１もん　こたえ</a:t>
            </a:r>
            <a:endParaRPr kumimoji="1" lang="ja-JP" altLang="en-US" dirty="0"/>
          </a:p>
        </p:txBody>
      </p:sp>
      <p:sp>
        <p:nvSpPr>
          <p:cNvPr id="3" name="コンテンツ プレースホルダー 2"/>
          <p:cNvSpPr>
            <a:spLocks noGrp="1"/>
          </p:cNvSpPr>
          <p:nvPr>
            <p:ph idx="1"/>
          </p:nvPr>
        </p:nvSpPr>
        <p:spPr>
          <a:xfrm>
            <a:off x="838200" y="1825625"/>
            <a:ext cx="10515600" cy="4907684"/>
          </a:xfrm>
        </p:spPr>
        <p:txBody>
          <a:bodyPr>
            <a:normAutofit/>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ja-JP" altLang="en-US" sz="2400" dirty="0" err="1" smtClean="0"/>
              <a:t>きつおんの</a:t>
            </a:r>
            <a:r>
              <a:rPr lang="ja-JP" altLang="en-US" sz="2400" dirty="0" smtClean="0"/>
              <a:t>　ある　ひとは、じんこう（すんでいる　ひと）の</a:t>
            </a:r>
            <a:endParaRPr lang="en-US" altLang="ja-JP" sz="2400" dirty="0" smtClean="0"/>
          </a:p>
          <a:p>
            <a:pPr marL="0" indent="0">
              <a:buNone/>
            </a:pPr>
            <a:r>
              <a:rPr lang="ja-JP" altLang="en-US" sz="2400" dirty="0" smtClean="0"/>
              <a:t>やく１パーセント（１００にん　いたら　ひとり）</a:t>
            </a:r>
            <a:endParaRPr lang="en-US" altLang="ja-JP" sz="2400" dirty="0" smtClean="0"/>
          </a:p>
          <a:p>
            <a:pPr marL="0" indent="0">
              <a:buNone/>
            </a:pPr>
            <a:r>
              <a:rPr lang="ja-JP" altLang="en-US" sz="2400" dirty="0" smtClean="0"/>
              <a:t>にほんの　じんこう　やく１おく２０００</a:t>
            </a:r>
            <a:r>
              <a:rPr lang="ja-JP" altLang="en-US" sz="2400" dirty="0" err="1" smtClean="0"/>
              <a:t>まんにん</a:t>
            </a:r>
            <a:endParaRPr lang="en-US" altLang="ja-JP" sz="2400" dirty="0" smtClean="0"/>
          </a:p>
          <a:p>
            <a:pPr marL="0" indent="0">
              <a:buNone/>
            </a:pPr>
            <a:r>
              <a:rPr lang="ja-JP" altLang="en-US" sz="2400" dirty="0" smtClean="0"/>
              <a:t>⇒きつおんの　あるひと　やく１２０</a:t>
            </a:r>
            <a:r>
              <a:rPr lang="ja-JP" altLang="en-US" sz="2400" dirty="0" err="1" smtClean="0"/>
              <a:t>まんにん</a:t>
            </a:r>
            <a:endParaRPr lang="en-US" altLang="ja-JP" sz="2400" dirty="0" smtClean="0"/>
          </a:p>
          <a:p>
            <a:pPr marL="0" indent="0">
              <a:buNone/>
            </a:pPr>
            <a:r>
              <a:rPr lang="ja-JP" altLang="en-US" sz="2400" dirty="0" smtClean="0"/>
              <a:t>（あきしましの　じんこうは、　やく１１</a:t>
            </a:r>
            <a:r>
              <a:rPr lang="ja-JP" altLang="en-US" sz="2400" dirty="0" err="1" smtClean="0"/>
              <a:t>まんにん</a:t>
            </a:r>
            <a:r>
              <a:rPr lang="ja-JP" altLang="en-US" sz="2400" dirty="0" smtClean="0"/>
              <a:t>）　</a:t>
            </a:r>
            <a:endParaRPr lang="en-US" altLang="ja-JP" sz="2400" dirty="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1209" y="1027906"/>
            <a:ext cx="2629581" cy="3382097"/>
          </a:xfrm>
          <a:prstGeom prst="rect">
            <a:avLst/>
          </a:prstGeom>
        </p:spPr>
      </p:pic>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3899657037"/>
      </p:ext>
    </p:extLst>
  </p:cSld>
  <p:clrMapOvr>
    <a:masterClrMapping/>
  </p:clrMapOvr>
  <mc:AlternateContent xmlns:mc="http://schemas.openxmlformats.org/markup-compatibility/2006" xmlns:p14="http://schemas.microsoft.com/office/powerpoint/2010/main">
    <mc:Choice Requires="p14">
      <p:transition spd="slow" p14:dur="2000" advTm="27108"/>
    </mc:Choice>
    <mc:Fallback xmlns="">
      <p:transition spd="slow" advTm="271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4002" fill="hold"/>
                                        <p:tgtEl>
                                          <p:spTgt spid="5"/>
                                        </p:tgtEl>
                                      </p:cBhvr>
                                    </p:cmd>
                                  </p:childTnLst>
                                </p:cTn>
                              </p:par>
                            </p:childTnLst>
                          </p:cTn>
                        </p:par>
                      </p:childTnLst>
                    </p:cTn>
                  </p:par>
                </p:childTnLst>
              </p:cTn>
              <p:nextCondLst>
                <p:cond evt="onClick" delay="0">
                  <p:tgtEl>
                    <p:spTgt spid="5"/>
                  </p:tgtEl>
                </p:cond>
              </p:nextCondLst>
            </p:seq>
            <p:audio>
              <p:cMediaNode vol="80000">
                <p:cTn id="31"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1816" objId="5"/>
        <p14:triggerEvt type="onClick" time="1816" objId="5"/>
        <p14:stopEvt time="25856" objId="5"/>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87425"/>
          </a:xfrm>
        </p:spPr>
        <p:txBody>
          <a:bodyPr/>
          <a:lstStyle/>
          <a:p>
            <a:r>
              <a:rPr kumimoji="1" lang="ja-JP" altLang="en-US" dirty="0" smtClean="0"/>
              <a:t>だい２もん</a:t>
            </a:r>
            <a:endParaRPr kumimoji="1" lang="ja-JP" altLang="en-US" dirty="0"/>
          </a:p>
        </p:txBody>
      </p:sp>
      <p:sp>
        <p:nvSpPr>
          <p:cNvPr id="3" name="コンテンツ プレースホルダー 2"/>
          <p:cNvSpPr>
            <a:spLocks noGrp="1"/>
          </p:cNvSpPr>
          <p:nvPr>
            <p:ph idx="1"/>
          </p:nvPr>
        </p:nvSpPr>
        <p:spPr>
          <a:xfrm>
            <a:off x="838200" y="1352550"/>
            <a:ext cx="10515600" cy="4824413"/>
          </a:xfrm>
        </p:spPr>
        <p:txBody>
          <a:bodyPr>
            <a:normAutofit/>
          </a:bodyPr>
          <a:lstStyle/>
          <a:p>
            <a:pPr marL="0" indent="0">
              <a:buNone/>
            </a:pPr>
            <a:r>
              <a:rPr kumimoji="1" lang="ja-JP" altLang="en-US" sz="5400" dirty="0" err="1" smtClean="0"/>
              <a:t>きつおんの</a:t>
            </a:r>
            <a:r>
              <a:rPr kumimoji="1" lang="ja-JP" altLang="en-US" sz="5400" dirty="0" smtClean="0"/>
              <a:t>　ある　ひとは、</a:t>
            </a:r>
            <a:endParaRPr kumimoji="1" lang="en-US" altLang="ja-JP" sz="5400" dirty="0" smtClean="0"/>
          </a:p>
          <a:p>
            <a:pPr marL="0" indent="0">
              <a:buNone/>
            </a:pPr>
            <a:r>
              <a:rPr kumimoji="1" lang="ja-JP" altLang="en-US" sz="5400" dirty="0" smtClean="0"/>
              <a:t>せかいじゅうに　いる。</a:t>
            </a:r>
            <a:endParaRPr kumimoji="1" lang="ja-JP" altLang="en-US" sz="5400" dirty="0"/>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489" y="3028950"/>
            <a:ext cx="5754037" cy="3829050"/>
          </a:xfrm>
          <a:prstGeom prst="rect">
            <a:avLst/>
          </a:prstGeom>
        </p:spPr>
      </p:pic>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492976755"/>
      </p:ext>
    </p:extLst>
  </p:cSld>
  <p:clrMapOvr>
    <a:masterClrMapping/>
  </p:clrMapOvr>
  <mc:AlternateContent xmlns:mc="http://schemas.openxmlformats.org/markup-compatibility/2006" xmlns:p14="http://schemas.microsoft.com/office/powerpoint/2010/main">
    <mc:Choice Requires="p14">
      <p:transition spd="slow" p14:dur="2000" advTm="9535"/>
    </mc:Choice>
    <mc:Fallback xmlns="">
      <p:transition spd="slow" advTm="9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7550" fill="hold"/>
                                        <p:tgtEl>
                                          <p:spTgt spid="5"/>
                                        </p:tgtEl>
                                      </p:cBhvr>
                                    </p:cmd>
                                  </p:childTnLst>
                                </p:cTn>
                              </p:par>
                            </p:childTnLst>
                          </p:cTn>
                        </p:par>
                      </p:childTnLst>
                    </p:cTn>
                  </p:par>
                </p:childTnLst>
              </p:cTn>
              <p:nextCondLst>
                <p:cond evt="onClick" delay="0">
                  <p:tgtEl>
                    <p:spTgt spid="5"/>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649" objId="5"/>
        <p14:stopEvt time="9220"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73966"/>
          </a:xfrm>
        </p:spPr>
        <p:txBody>
          <a:bodyPr>
            <a:normAutofit fontScale="90000"/>
          </a:bodyPr>
          <a:lstStyle/>
          <a:p>
            <a:r>
              <a:rPr kumimoji="1" lang="ja-JP" altLang="en-US" dirty="0" smtClean="0"/>
              <a:t>だい２もん　こたえ</a:t>
            </a:r>
            <a:endParaRPr kumimoji="1" lang="ja-JP" altLang="en-US" dirty="0"/>
          </a:p>
        </p:txBody>
      </p:sp>
      <p:sp>
        <p:nvSpPr>
          <p:cNvPr id="3" name="コンテンツ プレースホルダー 2"/>
          <p:cNvSpPr>
            <a:spLocks noGrp="1"/>
          </p:cNvSpPr>
          <p:nvPr>
            <p:ph idx="1"/>
          </p:nvPr>
        </p:nvSpPr>
        <p:spPr>
          <a:xfrm>
            <a:off x="838200" y="1825624"/>
            <a:ext cx="10515600" cy="4810703"/>
          </a:xfrm>
        </p:spPr>
        <p:txBody>
          <a:bodyPr>
            <a:normAutofit fontScale="85000" lnSpcReduction="20000"/>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r>
              <a:rPr kumimoji="1" lang="ja-JP" altLang="en-US" dirty="0" err="1" smtClean="0"/>
              <a:t>きつおんの</a:t>
            </a:r>
            <a:r>
              <a:rPr kumimoji="1" lang="ja-JP" altLang="en-US" dirty="0" smtClean="0"/>
              <a:t>　あるひとは　</a:t>
            </a:r>
            <a:r>
              <a:rPr kumimoji="1" lang="ja-JP" altLang="en-US" dirty="0" err="1" smtClean="0"/>
              <a:t>せ</a:t>
            </a:r>
            <a:r>
              <a:rPr kumimoji="1" lang="ja-JP" altLang="en-US" dirty="0" smtClean="0"/>
              <a:t>かいじゅうに　いる。</a:t>
            </a:r>
            <a:endParaRPr kumimoji="1" lang="en-US" altLang="ja-JP" dirty="0" smtClean="0"/>
          </a:p>
          <a:p>
            <a:pPr marL="0" indent="0">
              <a:buNone/>
            </a:pPr>
            <a:r>
              <a:rPr kumimoji="1" lang="ja-JP" altLang="en-US" dirty="0" smtClean="0"/>
              <a:t>どの　</a:t>
            </a:r>
            <a:r>
              <a:rPr kumimoji="1" lang="ja-JP" altLang="en-US" dirty="0" err="1" smtClean="0"/>
              <a:t>ち</a:t>
            </a:r>
            <a:r>
              <a:rPr kumimoji="1" lang="ja-JP" altLang="en-US" dirty="0" smtClean="0"/>
              <a:t>いきにも、　じんこうの　やく</a:t>
            </a:r>
            <a:r>
              <a:rPr kumimoji="1" lang="en-US" altLang="ja-JP" dirty="0" smtClean="0"/>
              <a:t>1</a:t>
            </a:r>
            <a:r>
              <a:rPr kumimoji="1" lang="ja-JP" altLang="en-US" dirty="0" smtClean="0"/>
              <a:t>パーセント　いると</a:t>
            </a:r>
            <a:endParaRPr kumimoji="1" lang="en-US" altLang="ja-JP" dirty="0" smtClean="0"/>
          </a:p>
          <a:p>
            <a:pPr marL="0" indent="0">
              <a:buNone/>
            </a:pPr>
            <a:r>
              <a:rPr lang="ja-JP" altLang="en-US" dirty="0" smtClean="0"/>
              <a:t>いわれている</a:t>
            </a:r>
            <a:r>
              <a:rPr kumimoji="1" lang="ja-JP" altLang="en-US" dirty="0" smtClean="0"/>
              <a:t>。</a:t>
            </a:r>
            <a:endParaRPr kumimoji="1" lang="en-US" altLang="ja-JP" dirty="0" smtClean="0"/>
          </a:p>
          <a:p>
            <a:pPr marL="0" indent="0">
              <a:buNone/>
            </a:pPr>
            <a:endParaRPr kumimoji="1" lang="ja-JP" altLang="en-US" dirty="0"/>
          </a:p>
        </p:txBody>
      </p:sp>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2118" y="1039092"/>
            <a:ext cx="2822863" cy="3635505"/>
          </a:xfrm>
          <a:prstGeom prst="rect">
            <a:avLst/>
          </a:prstGeom>
        </p:spPr>
      </p:pic>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791200" y="3124200"/>
            <a:ext cx="609600" cy="609600"/>
          </a:xfrm>
          <a:prstGeom prst="rect">
            <a:avLst/>
          </a:prstGeom>
        </p:spPr>
      </p:pic>
      <p:pic>
        <p:nvPicPr>
          <p:cNvPr id="6"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2186021996"/>
      </p:ext>
    </p:extLst>
  </p:cSld>
  <p:clrMapOvr>
    <a:masterClrMapping/>
  </p:clrMapOvr>
  <mc:AlternateContent xmlns:mc="http://schemas.openxmlformats.org/markup-compatibility/2006" xmlns:p14="http://schemas.microsoft.com/office/powerpoint/2010/main">
    <mc:Choice Requires="p14">
      <p:transition spd="slow" p14:dur="2000" advTm="15046"/>
    </mc:Choice>
    <mc:Fallback xmlns="">
      <p:transition spd="slow" advTm="15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446"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658"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extLst mod="1">
    <p:ext uri="{E180D4A7-C9FB-4DFB-919C-405C955672EB}">
      <p14:showEvtLst xmlns:p14="http://schemas.microsoft.com/office/powerpoint/2010/main">
        <p14:playEvt time="1876" objId="6"/>
        <p14:triggerEvt type="onClick" time="1876" objId="6"/>
        <p14:stopEvt time="14552" objId="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だい３もん</a:t>
            </a:r>
            <a:endParaRPr kumimoji="1" lang="ja-JP" altLang="en-US" dirty="0"/>
          </a:p>
        </p:txBody>
      </p:sp>
      <p:sp>
        <p:nvSpPr>
          <p:cNvPr id="3" name="コンテンツ プレースホルダー 2"/>
          <p:cNvSpPr>
            <a:spLocks noGrp="1"/>
          </p:cNvSpPr>
          <p:nvPr>
            <p:ph idx="1"/>
          </p:nvPr>
        </p:nvSpPr>
        <p:spPr>
          <a:xfrm>
            <a:off x="838200" y="1825624"/>
            <a:ext cx="10515600" cy="4803775"/>
          </a:xfrm>
        </p:spPr>
        <p:txBody>
          <a:bodyPr>
            <a:normAutofit/>
          </a:bodyPr>
          <a:lstStyle/>
          <a:p>
            <a:pPr marL="0" indent="0">
              <a:buNone/>
            </a:pPr>
            <a:r>
              <a:rPr kumimoji="1" lang="ja-JP" altLang="en-US" sz="4400" dirty="0" err="1" smtClean="0"/>
              <a:t>きつおんの</a:t>
            </a:r>
            <a:r>
              <a:rPr kumimoji="1" lang="ja-JP" altLang="en-US" sz="4400" dirty="0" smtClean="0"/>
              <a:t>　あるひとは、</a:t>
            </a:r>
            <a:endParaRPr kumimoji="1" lang="en-US" altLang="ja-JP" sz="4400" dirty="0" smtClean="0"/>
          </a:p>
          <a:p>
            <a:pPr marL="0" indent="0">
              <a:buNone/>
            </a:pPr>
            <a:r>
              <a:rPr lang="ja-JP" altLang="en-US" sz="4400" dirty="0" smtClean="0"/>
              <a:t>「あ・い・う・え・お」から　はじまる　ことばを</a:t>
            </a:r>
            <a:r>
              <a:rPr kumimoji="1" lang="ja-JP" altLang="en-US" sz="4400" dirty="0" smtClean="0"/>
              <a:t>いうのが　にがてで　ある。</a:t>
            </a:r>
            <a:endParaRPr kumimoji="1" lang="ja-JP" altLang="en-US" sz="4400" dirty="0"/>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5024" y="3875948"/>
            <a:ext cx="4481226" cy="2982052"/>
          </a:xfrm>
          <a:prstGeom prst="rect">
            <a:avLst/>
          </a:prstGeom>
        </p:spPr>
      </p:pic>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4151514892"/>
      </p:ext>
    </p:extLst>
  </p:cSld>
  <p:clrMapOvr>
    <a:masterClrMapping/>
  </p:clrMapOvr>
  <mc:AlternateContent xmlns:mc="http://schemas.openxmlformats.org/markup-compatibility/2006" xmlns:p14="http://schemas.microsoft.com/office/powerpoint/2010/main">
    <mc:Choice Requires="p14">
      <p:transition spd="slow" p14:dur="2000" advTm="14075"/>
    </mc:Choice>
    <mc:Fallback xmlns="">
      <p:transition spd="slow" advTm="140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1636" fill="hold"/>
                                        <p:tgtEl>
                                          <p:spTgt spid="5"/>
                                        </p:tgtEl>
                                      </p:cBhvr>
                                    </p:cmd>
                                  </p:childTnLst>
                                </p:cTn>
                              </p:par>
                            </p:childTnLst>
                          </p:cTn>
                        </p:par>
                      </p:childTnLst>
                    </p:cTn>
                  </p:par>
                </p:childTnLst>
              </p:cTn>
              <p:nextCondLst>
                <p:cond evt="onClick" delay="0">
                  <p:tgtEl>
                    <p:spTgt spid="5"/>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801" objId="5"/>
        <p14:stopEvt time="13448" objId="5"/>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01675"/>
          </a:xfrm>
        </p:spPr>
        <p:txBody>
          <a:bodyPr/>
          <a:lstStyle/>
          <a:p>
            <a:r>
              <a:rPr kumimoji="1" lang="ja-JP" altLang="en-US" dirty="0" smtClean="0"/>
              <a:t>だい３もん　こたえ</a:t>
            </a:r>
            <a:endParaRPr kumimoji="1" lang="ja-JP" altLang="en-US" dirty="0"/>
          </a:p>
        </p:txBody>
      </p:sp>
      <p:sp>
        <p:nvSpPr>
          <p:cNvPr id="3" name="コンテンツ プレースホルダー 2"/>
          <p:cNvSpPr>
            <a:spLocks noGrp="1"/>
          </p:cNvSpPr>
          <p:nvPr>
            <p:ph idx="1"/>
          </p:nvPr>
        </p:nvSpPr>
        <p:spPr>
          <a:xfrm>
            <a:off x="290945" y="1066800"/>
            <a:ext cx="11526982" cy="5638799"/>
          </a:xfrm>
        </p:spPr>
        <p:txBody>
          <a:bodyPr>
            <a:normAutofit fontScale="92500" lnSpcReduction="10000"/>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a:p>
          <a:p>
            <a:pPr marL="0" indent="0">
              <a:buNone/>
            </a:pPr>
            <a:r>
              <a:rPr lang="ja-JP" altLang="en-US" sz="3500" dirty="0" smtClean="0"/>
              <a:t>「あ・い・う・え・お」から　はじまる　ことばが</a:t>
            </a:r>
            <a:endParaRPr lang="en-US" altLang="ja-JP" sz="3500" dirty="0" smtClean="0"/>
          </a:p>
          <a:p>
            <a:pPr marL="0" indent="0">
              <a:buNone/>
            </a:pPr>
            <a:r>
              <a:rPr lang="ja-JP" altLang="en-US" sz="3500" dirty="0" smtClean="0"/>
              <a:t>にがてな　ひとも　いますが、「か・き・く・け・こ」や　</a:t>
            </a:r>
            <a:endParaRPr lang="en-US" altLang="ja-JP" sz="3500" dirty="0" smtClean="0"/>
          </a:p>
          <a:p>
            <a:pPr marL="0" indent="0">
              <a:buNone/>
            </a:pPr>
            <a:r>
              <a:rPr lang="ja-JP" altLang="en-US" sz="3500" dirty="0" smtClean="0"/>
              <a:t>「さ・し・す・せ・そ」が　にがてな　ひと　なども　</a:t>
            </a:r>
            <a:endParaRPr lang="en-US" altLang="ja-JP" sz="3500" dirty="0" smtClean="0"/>
          </a:p>
          <a:p>
            <a:pPr marL="0" indent="0">
              <a:buNone/>
            </a:pPr>
            <a:r>
              <a:rPr lang="ja-JP" altLang="en-US" sz="3500" dirty="0" smtClean="0"/>
              <a:t>たくさん　います。</a:t>
            </a:r>
            <a:endParaRPr lang="en-US" altLang="ja-JP" sz="3500" dirty="0" smtClean="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1209" y="1027906"/>
            <a:ext cx="2629581" cy="3382097"/>
          </a:xfrm>
          <a:prstGeom prst="rect">
            <a:avLst/>
          </a:prstGeom>
        </p:spPr>
      </p:pic>
      <p:pic>
        <p:nvPicPr>
          <p:cNvPr id="6"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2291888953"/>
      </p:ext>
    </p:extLst>
  </p:cSld>
  <p:clrMapOvr>
    <a:masterClrMapping/>
  </p:clrMapOvr>
  <mc:AlternateContent xmlns:mc="http://schemas.openxmlformats.org/markup-compatibility/2006" xmlns:p14="http://schemas.microsoft.com/office/powerpoint/2010/main">
    <mc:Choice Requires="p14">
      <p:transition spd="slow" p14:dur="2000" advTm="22595"/>
    </mc:Choice>
    <mc:Fallback xmlns="">
      <p:transition spd="slow" advTm="22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0748"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timing>
  <p:extLst mod="1">
    <p:ext uri="{E180D4A7-C9FB-4DFB-919C-405C955672EB}">
      <p14:showEvtLst xmlns:p14="http://schemas.microsoft.com/office/powerpoint/2010/main">
        <p14:playEvt time="1498" objId="6"/>
        <p14:triggerEvt type="onClick" time="1498" objId="6"/>
        <p14:stopEvt time="22295" objId="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54075"/>
          </a:xfrm>
        </p:spPr>
        <p:txBody>
          <a:bodyPr/>
          <a:lstStyle/>
          <a:p>
            <a:r>
              <a:rPr kumimoji="1" lang="ja-JP" altLang="en-US" dirty="0" smtClean="0"/>
              <a:t>だい４もん</a:t>
            </a:r>
            <a:endParaRPr kumimoji="1" lang="ja-JP" altLang="en-US" dirty="0"/>
          </a:p>
        </p:txBody>
      </p:sp>
      <p:sp>
        <p:nvSpPr>
          <p:cNvPr id="3" name="コンテンツ プレースホルダー 2"/>
          <p:cNvSpPr>
            <a:spLocks noGrp="1"/>
          </p:cNvSpPr>
          <p:nvPr>
            <p:ph idx="1"/>
          </p:nvPr>
        </p:nvSpPr>
        <p:spPr>
          <a:xfrm>
            <a:off x="838200" y="1390650"/>
            <a:ext cx="10515600" cy="5257799"/>
          </a:xfrm>
        </p:spPr>
        <p:txBody>
          <a:bodyPr>
            <a:normAutofit/>
          </a:bodyPr>
          <a:lstStyle/>
          <a:p>
            <a:pPr marL="0" indent="0">
              <a:buNone/>
            </a:pPr>
            <a:r>
              <a:rPr kumimoji="1" lang="ja-JP" altLang="en-US" sz="4800" dirty="0" err="1" smtClean="0"/>
              <a:t>きつおん</a:t>
            </a:r>
            <a:r>
              <a:rPr kumimoji="1" lang="ja-JP" altLang="en-US" sz="4800" dirty="0" smtClean="0"/>
              <a:t>が　あると、　</a:t>
            </a:r>
            <a:endParaRPr kumimoji="1" lang="en-US" altLang="ja-JP" sz="4800" dirty="0" smtClean="0"/>
          </a:p>
          <a:p>
            <a:pPr marL="0" indent="0">
              <a:buNone/>
            </a:pPr>
            <a:r>
              <a:rPr kumimoji="1" lang="ja-JP" altLang="en-US" sz="4800" dirty="0" smtClean="0"/>
              <a:t>なれないしごとが　ある。</a:t>
            </a:r>
            <a:endParaRPr kumimoji="1" lang="ja-JP" altLang="en-US" sz="4800" dirty="0"/>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219" y="3009900"/>
            <a:ext cx="5782664" cy="3848100"/>
          </a:xfrm>
          <a:prstGeom prst="rect">
            <a:avLst/>
          </a:prstGeom>
        </p:spPr>
      </p:pic>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2821094747"/>
      </p:ext>
    </p:extLst>
  </p:cSld>
  <p:clrMapOvr>
    <a:masterClrMapping/>
  </p:clrMapOvr>
  <mc:AlternateContent xmlns:mc="http://schemas.openxmlformats.org/markup-compatibility/2006" xmlns:p14="http://schemas.microsoft.com/office/powerpoint/2010/main">
    <mc:Choice Requires="p14">
      <p:transition spd="slow" p14:dur="2000" advTm="10103"/>
    </mc:Choice>
    <mc:Fallback xmlns="">
      <p:transition spd="slow" advTm="10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7689" fill="hold"/>
                                        <p:tgtEl>
                                          <p:spTgt spid="5"/>
                                        </p:tgtEl>
                                      </p:cBhvr>
                                    </p:cmd>
                                  </p:childTnLst>
                                </p:cTn>
                              </p:par>
                            </p:childTnLst>
                          </p:cTn>
                        </p:par>
                      </p:childTnLst>
                    </p:cTn>
                  </p:par>
                </p:childTnLst>
              </p:cTn>
              <p:nextCondLst>
                <p:cond evt="onClick" delay="0">
                  <p:tgtEl>
                    <p:spTgt spid="5"/>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2181" objId="5"/>
        <p14:stopEvt time="9889" objId="5"/>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729384"/>
          </a:xfrm>
        </p:spPr>
        <p:txBody>
          <a:bodyPr/>
          <a:lstStyle/>
          <a:p>
            <a:r>
              <a:rPr kumimoji="1" lang="ja-JP" altLang="en-US" dirty="0" smtClean="0"/>
              <a:t>だい４もん　こたえ</a:t>
            </a:r>
            <a:endParaRPr kumimoji="1" lang="ja-JP" altLang="en-US" dirty="0"/>
          </a:p>
        </p:txBody>
      </p:sp>
      <p:sp>
        <p:nvSpPr>
          <p:cNvPr id="3" name="コンテンツ プレースホルダー 2"/>
          <p:cNvSpPr>
            <a:spLocks noGrp="1"/>
          </p:cNvSpPr>
          <p:nvPr>
            <p:ph idx="1"/>
          </p:nvPr>
        </p:nvSpPr>
        <p:spPr>
          <a:xfrm>
            <a:off x="838200" y="1825624"/>
            <a:ext cx="10515600" cy="4782993"/>
          </a:xfrm>
        </p:spPr>
        <p:txBody>
          <a:bodyPr>
            <a:normAutofit/>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kumimoji="1" lang="ja-JP" altLang="en-US" dirty="0" err="1" smtClean="0"/>
              <a:t>きつおん</a:t>
            </a:r>
            <a:r>
              <a:rPr kumimoji="1" lang="ja-JP" altLang="en-US" dirty="0" smtClean="0"/>
              <a:t>が　あっても、アナウンサーや　はいゆうなどの　</a:t>
            </a:r>
            <a:endParaRPr kumimoji="1" lang="en-US" altLang="ja-JP" dirty="0" smtClean="0"/>
          </a:p>
          <a:p>
            <a:pPr marL="0" indent="0">
              <a:buNone/>
            </a:pPr>
            <a:r>
              <a:rPr kumimoji="1" lang="ja-JP" altLang="en-US" dirty="0" smtClean="0"/>
              <a:t>たくさん　はなす　しごとに　つく　ひとも　いる。</a:t>
            </a:r>
            <a:endParaRPr kumimoji="1" lang="ja-JP" altLang="en-US" dirty="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7355" y="1825624"/>
            <a:ext cx="2629581" cy="3382097"/>
          </a:xfrm>
          <a:prstGeom prst="rect">
            <a:avLst/>
          </a:prstGeom>
        </p:spPr>
      </p:pic>
      <p:pic>
        <p:nvPicPr>
          <p:cNvPr id="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95523242"/>
      </p:ext>
    </p:extLst>
  </p:cSld>
  <p:clrMapOvr>
    <a:masterClrMapping/>
  </p:clrMapOvr>
  <mc:AlternateContent xmlns:mc="http://schemas.openxmlformats.org/markup-compatibility/2006" xmlns:p14="http://schemas.microsoft.com/office/powerpoint/2010/main">
    <mc:Choice Requires="p14">
      <p:transition spd="slow" p14:dur="2000" advTm="22041"/>
    </mc:Choice>
    <mc:Fallback xmlns="">
      <p:transition spd="slow" advTm="22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9763" fill="hold"/>
                                        <p:tgtEl>
                                          <p:spTgt spid="7"/>
                                        </p:tgtEl>
                                      </p:cBhvr>
                                    </p:cmd>
                                  </p:childTnLst>
                                </p:cTn>
                              </p:par>
                            </p:childTnLst>
                          </p:cTn>
                        </p:par>
                      </p:childTnLst>
                    </p:cTn>
                  </p:par>
                </p:childTnLst>
              </p:cTn>
              <p:nextCondLst>
                <p:cond evt="onClick" delay="0">
                  <p:tgtEl>
                    <p:spTgt spid="7"/>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p14:playEvt time="1392" objId="7"/>
        <p14:triggerEvt type="onClick" time="1392" objId="7"/>
        <p14:stopEvt time="21172" objId="7"/>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5527" y="3214255"/>
            <a:ext cx="11845637" cy="3269672"/>
          </a:xfrm>
        </p:spPr>
        <p:txBody>
          <a:bodyPr/>
          <a:lstStyle/>
          <a:p>
            <a:pPr marL="0" indent="0">
              <a:buNone/>
            </a:pPr>
            <a:r>
              <a:rPr kumimoji="1" lang="ja-JP" altLang="en-US" dirty="0" smtClean="0"/>
              <a:t>参考文献</a:t>
            </a:r>
            <a:endParaRPr kumimoji="1" lang="en-US" altLang="ja-JP" dirty="0" smtClean="0"/>
          </a:p>
          <a:p>
            <a:pPr marL="0" indent="0">
              <a:buNone/>
            </a:pPr>
            <a:r>
              <a:rPr lang="ja-JP" altLang="en-US" sz="2400" dirty="0" smtClean="0"/>
              <a:t>菊池良和　２０１２　エビデンスに基づいた吃音支援入門　学苑社</a:t>
            </a:r>
            <a:endParaRPr lang="en-US" altLang="ja-JP" sz="2400" dirty="0" smtClean="0"/>
          </a:p>
          <a:p>
            <a:pPr marL="0" indent="0">
              <a:buNone/>
            </a:pPr>
            <a:r>
              <a:rPr lang="ja-JP" altLang="en-US" sz="2400" dirty="0" smtClean="0"/>
              <a:t>ことばの臨床研究会　２０１４　どもるってどんなこと　～吃音をよく知るために～　第２版　ことばの臨床教育研究会</a:t>
            </a:r>
            <a:endParaRPr lang="en-US" altLang="ja-JP" sz="2400" dirty="0" smtClean="0"/>
          </a:p>
          <a:p>
            <a:pPr marL="0" indent="0">
              <a:buNone/>
            </a:pPr>
            <a:r>
              <a:rPr lang="ja-JP" altLang="en-US" sz="2400" dirty="0" smtClean="0"/>
              <a:t>小林宏明　２０１４　学齢期吃音の指導・支援　改訂第２版　学苑社</a:t>
            </a:r>
            <a:endParaRPr lang="en-US" altLang="ja-JP" sz="2400" dirty="0" smtClean="0"/>
          </a:p>
          <a:p>
            <a:pPr marL="0" indent="0">
              <a:buNone/>
            </a:pPr>
            <a:endParaRPr kumimoji="1" lang="ja-JP" altLang="en-US" dirty="0"/>
          </a:p>
        </p:txBody>
      </p:sp>
      <p:sp>
        <p:nvSpPr>
          <p:cNvPr id="4" name="テキスト ボックス 3"/>
          <p:cNvSpPr txBox="1"/>
          <p:nvPr/>
        </p:nvSpPr>
        <p:spPr>
          <a:xfrm>
            <a:off x="4142509" y="1884219"/>
            <a:ext cx="3394364" cy="1015663"/>
          </a:xfrm>
          <a:prstGeom prst="rect">
            <a:avLst/>
          </a:prstGeom>
          <a:noFill/>
        </p:spPr>
        <p:txBody>
          <a:bodyPr wrap="square" rtlCol="0">
            <a:spAutoFit/>
          </a:bodyPr>
          <a:lstStyle/>
          <a:p>
            <a:r>
              <a:rPr kumimoji="1" lang="ja-JP" altLang="en-US" sz="6000" b="1" dirty="0" smtClean="0">
                <a:latin typeface="HG丸ｺﾞｼｯｸM-PRO" panose="020F0600000000000000" pitchFamily="50" charset="-128"/>
                <a:ea typeface="HG丸ｺﾞｼｯｸM-PRO" panose="020F0600000000000000" pitchFamily="50" charset="-128"/>
              </a:rPr>
              <a:t>おしまい</a:t>
            </a:r>
            <a:endParaRPr kumimoji="1" lang="ja-JP" altLang="en-US" sz="6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54292006"/>
      </p:ext>
    </p:extLst>
  </p:cSld>
  <p:clrMapOvr>
    <a:masterClrMapping/>
  </p:clrMapOvr>
  <mc:AlternateContent xmlns:mc="http://schemas.openxmlformats.org/markup-compatibility/2006" xmlns:p14="http://schemas.microsoft.com/office/powerpoint/2010/main">
    <mc:Choice Requires="p14">
      <p:transition spd="slow" p14:dur="2000" advTm="3344"/>
    </mc:Choice>
    <mc:Fallback xmlns="">
      <p:transition spd="slow" advTm="33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きつ</a:t>
            </a:r>
            <a:r>
              <a:rPr lang="ja-JP" altLang="en-US" dirty="0" smtClean="0"/>
              <a:t>おん　</a:t>
            </a:r>
            <a:r>
              <a:rPr kumimoji="1" lang="ja-JP" altLang="en-US" dirty="0" smtClean="0"/>
              <a:t>って？</a:t>
            </a:r>
            <a:endParaRPr kumimoji="1" lang="ja-JP" altLang="en-US" dirty="0"/>
          </a:p>
        </p:txBody>
      </p:sp>
      <p:sp>
        <p:nvSpPr>
          <p:cNvPr id="3" name="コンテンツ プレースホルダー 2"/>
          <p:cNvSpPr>
            <a:spLocks noGrp="1"/>
          </p:cNvSpPr>
          <p:nvPr>
            <p:ph idx="1"/>
          </p:nvPr>
        </p:nvSpPr>
        <p:spPr>
          <a:xfrm>
            <a:off x="838200" y="2834639"/>
            <a:ext cx="10515600" cy="1071155"/>
          </a:xfrm>
        </p:spPr>
        <p:txBody>
          <a:bodyPr>
            <a:normAutofit/>
          </a:bodyPr>
          <a:lstStyle/>
          <a:p>
            <a:pPr marL="0" indent="0">
              <a:buNone/>
            </a:pPr>
            <a:r>
              <a:rPr lang="ja-JP" altLang="en-US" sz="4400" b="1" dirty="0" smtClean="0"/>
              <a:t>ことばが　いいにくくて　こまること</a:t>
            </a:r>
            <a:endParaRPr lang="en-US" altLang="ja-JP" sz="4400" b="1" dirty="0"/>
          </a:p>
        </p:txBody>
      </p:sp>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791200" y="3124200"/>
            <a:ext cx="609600" cy="609600"/>
          </a:xfrm>
          <a:prstGeom prst="rect">
            <a:avLst/>
          </a:prstGeom>
        </p:spPr>
      </p:pic>
      <p:pic>
        <p:nvPicPr>
          <p:cNvPr id="5" name="図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600" y="3725295"/>
            <a:ext cx="2705100" cy="3009900"/>
          </a:xfrm>
          <a:prstGeom prst="rect">
            <a:avLst/>
          </a:prstGeom>
        </p:spPr>
      </p:pic>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66069" y="3725295"/>
            <a:ext cx="2705100" cy="3009900"/>
          </a:xfrm>
          <a:prstGeom prst="rect">
            <a:avLst/>
          </a:prstGeom>
        </p:spPr>
      </p:pic>
      <p:pic>
        <p:nvPicPr>
          <p:cNvPr id="7"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3236192680"/>
      </p:ext>
    </p:extLst>
  </p:cSld>
  <p:clrMapOvr>
    <a:masterClrMapping/>
  </p:clrMapOvr>
  <mc:AlternateContent xmlns:mc="http://schemas.openxmlformats.org/markup-compatibility/2006" xmlns:p14="http://schemas.microsoft.com/office/powerpoint/2010/main">
    <mc:Choice Requires="p14">
      <p:transition spd="slow" p14:dur="2000" advTm="7557"/>
    </mc:Choice>
    <mc:Fallback xmlns="">
      <p:transition spd="slow" advTm="7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nextCondLst>
                <p:cond evt="onClick" delay="0">
                  <p:tgtEl>
                    <p:spTgt spid="4"/>
                  </p:tgtEl>
                </p:cond>
              </p:nextCondLst>
            </p:seq>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460" fill="hold"/>
                                        <p:tgtEl>
                                          <p:spTgt spid="7"/>
                                        </p:tgtEl>
                                      </p:cBhvr>
                                    </p:cmd>
                                  </p:childTnLst>
                                </p:cTn>
                              </p:par>
                            </p:childTnLst>
                          </p:cTn>
                        </p:par>
                      </p:childTnLst>
                    </p:cTn>
                  </p:par>
                </p:childTnLst>
              </p:cTn>
              <p:nextCondLst>
                <p:cond evt="onClick" delay="0">
                  <p:tgtEl>
                    <p:spTgt spid="7"/>
                  </p:tgtEl>
                </p:cond>
              </p:nextCondLst>
            </p:seq>
            <p:audio>
              <p:cMediaNode vol="80000">
                <p:cTn id="20" fill="hold" display="0">
                  <p:stCondLst>
                    <p:cond delay="indefinite"/>
                  </p:stCondLst>
                  <p:endCondLst>
                    <p:cond evt="onStopAudio" delay="0">
                      <p:tgtEl>
                        <p:sldTgt/>
                      </p:tgtEl>
                    </p:cond>
                  </p:endCondLst>
                </p:cTn>
                <p:tgtEl>
                  <p:spTgt spid="7"/>
                </p:tgtEl>
              </p:cMediaNode>
            </p:audio>
          </p:childTnLst>
        </p:cTn>
      </p:par>
    </p:tnLst>
    <p:bldLst>
      <p:bldP spid="3" grpId="0" build="p"/>
    </p:bldLst>
  </p:timing>
  <p:extLst mod="1">
    <p:ext uri="{E180D4A7-C9FB-4DFB-919C-405C955672EB}">
      <p14:showEvtLst xmlns:p14="http://schemas.microsoft.com/office/powerpoint/2010/main">
        <p14:playEvt time="1897" objId="7"/>
        <p14:stopEvt time="7381" objId="7"/>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たとえば・・・</a:t>
            </a:r>
            <a:endParaRPr kumimoji="1" lang="ja-JP" altLang="en-US" dirty="0"/>
          </a:p>
        </p:txBody>
      </p:sp>
      <p:sp>
        <p:nvSpPr>
          <p:cNvPr id="3" name="コンテンツ プレースホルダー 2"/>
          <p:cNvSpPr>
            <a:spLocks noGrp="1"/>
          </p:cNvSpPr>
          <p:nvPr>
            <p:ph idx="1"/>
          </p:nvPr>
        </p:nvSpPr>
        <p:spPr>
          <a:xfrm>
            <a:off x="838200" y="1449977"/>
            <a:ext cx="10515600" cy="5055326"/>
          </a:xfrm>
        </p:spPr>
        <p:txBody>
          <a:bodyPr>
            <a:normAutofit/>
          </a:bodyPr>
          <a:lstStyle/>
          <a:p>
            <a:pPr marL="0" indent="0">
              <a:buNone/>
            </a:pPr>
            <a:r>
              <a:rPr lang="ja-JP" altLang="en-US" sz="3200" b="1" dirty="0" smtClean="0"/>
              <a:t>おとを　くりかえす</a:t>
            </a:r>
            <a:endParaRPr lang="ja-JP" altLang="en-US" sz="3200" b="1" dirty="0"/>
          </a:p>
          <a:p>
            <a:pPr marL="0" indent="0">
              <a:buNone/>
            </a:pPr>
            <a:r>
              <a:rPr lang="ja-JP" altLang="en-US" sz="3200" dirty="0" smtClean="0"/>
              <a:t>「</a:t>
            </a:r>
            <a:r>
              <a:rPr lang="ja-JP" altLang="en-US" sz="3200" dirty="0"/>
              <a:t>わ、わ、わたし」</a:t>
            </a:r>
          </a:p>
          <a:p>
            <a:pPr marL="0" indent="0">
              <a:buNone/>
            </a:pPr>
            <a:r>
              <a:rPr lang="ja-JP" altLang="en-US" sz="3200" dirty="0"/>
              <a:t> </a:t>
            </a:r>
          </a:p>
          <a:p>
            <a:pPr marL="0" indent="0">
              <a:buNone/>
            </a:pPr>
            <a:r>
              <a:rPr lang="ja-JP" altLang="en-US" sz="3200" b="1" dirty="0" smtClean="0"/>
              <a:t>おとを　のばす</a:t>
            </a:r>
            <a:endParaRPr lang="ja-JP" altLang="en-US" sz="3200" b="1" dirty="0"/>
          </a:p>
          <a:p>
            <a:pPr marL="0" indent="0">
              <a:buNone/>
            </a:pPr>
            <a:r>
              <a:rPr lang="ja-JP" altLang="en-US" sz="3200" dirty="0" smtClean="0"/>
              <a:t>「</a:t>
            </a:r>
            <a:r>
              <a:rPr lang="ja-JP" altLang="en-US" sz="3200" dirty="0" err="1" smtClean="0"/>
              <a:t>わーー</a:t>
            </a:r>
            <a:r>
              <a:rPr lang="ja-JP" altLang="en-US" sz="3200" dirty="0" smtClean="0"/>
              <a:t>ーたし」</a:t>
            </a:r>
            <a:endParaRPr lang="ja-JP" altLang="en-US" sz="3200" dirty="0"/>
          </a:p>
          <a:p>
            <a:pPr marL="0" indent="0">
              <a:buNone/>
            </a:pPr>
            <a:r>
              <a:rPr lang="ja-JP" altLang="en-US" sz="3200" dirty="0"/>
              <a:t> </a:t>
            </a:r>
          </a:p>
          <a:p>
            <a:pPr marL="0" indent="0">
              <a:buNone/>
            </a:pPr>
            <a:r>
              <a:rPr lang="ja-JP" altLang="en-US" sz="3200" b="1" dirty="0" smtClean="0"/>
              <a:t>ことばが　つまって　でにくい</a:t>
            </a:r>
            <a:endParaRPr lang="ja-JP" altLang="en-US" sz="3200" b="1" dirty="0"/>
          </a:p>
          <a:p>
            <a:pPr marL="0" indent="0">
              <a:buNone/>
            </a:pPr>
            <a:r>
              <a:rPr lang="ja-JP" altLang="en-US" sz="3200" dirty="0" smtClean="0"/>
              <a:t>「</a:t>
            </a:r>
            <a:r>
              <a:rPr lang="en-US" altLang="ja-JP" sz="3200" dirty="0" smtClean="0"/>
              <a:t>......</a:t>
            </a:r>
            <a:r>
              <a:rPr lang="ja-JP" altLang="en-US" sz="3200" dirty="0" smtClean="0"/>
              <a:t>わたし」 </a:t>
            </a:r>
            <a:endParaRPr lang="ja-JP" altLang="en-US" sz="3200" dirty="0"/>
          </a:p>
          <a:p>
            <a:pPr marL="0" indent="0">
              <a:buNone/>
            </a:pPr>
            <a:endParaRPr lang="ja-JP" altLang="en-US" dirty="0"/>
          </a:p>
        </p:txBody>
      </p:sp>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791200" y="3124200"/>
            <a:ext cx="609600" cy="609600"/>
          </a:xfrm>
          <a:prstGeom prst="rect">
            <a:avLst/>
          </a:prstGeom>
        </p:spPr>
      </p:pic>
      <p:pic>
        <p:nvPicPr>
          <p:cNvPr id="1026" name="Picture 2" descr="クリックすると新しいウィンドウで開きます"/>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3158" y="3429000"/>
            <a:ext cx="3624761" cy="3260725"/>
          </a:xfrm>
          <a:prstGeom prst="rect">
            <a:avLst/>
          </a:prstGeom>
          <a:noFill/>
          <a:extLst>
            <a:ext uri="{909E8E84-426E-40DD-AFC4-6F175D3DCCD1}">
              <a14:hiddenFill xmlns:a14="http://schemas.microsoft.com/office/drawing/2010/main">
                <a:solidFill>
                  <a:srgbClr val="FFFFFF"/>
                </a:solidFill>
              </a14:hiddenFill>
            </a:ext>
          </a:extLst>
        </p:spPr>
      </p:pic>
      <p:pic>
        <p:nvPicPr>
          <p:cNvPr id="5"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24592302"/>
      </p:ext>
    </p:extLst>
  </p:cSld>
  <p:clrMapOvr>
    <a:masterClrMapping/>
  </p:clrMapOvr>
  <mc:AlternateContent xmlns:mc="http://schemas.openxmlformats.org/markup-compatibility/2006" xmlns:p14="http://schemas.microsoft.com/office/powerpoint/2010/main">
    <mc:Choice Requires="p14">
      <p:transition spd="slow" p14:dur="2000" advTm="22645"/>
    </mc:Choice>
    <mc:Fallback xmlns="">
      <p:transition spd="slow" advTm="22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5465" fill="hold"/>
                                        <p:tgtEl>
                                          <p:spTgt spid="4"/>
                                        </p:tgtEl>
                                      </p:cBhvr>
                                    </p:cmd>
                                  </p:childTnLst>
                                </p:cTn>
                              </p:par>
                            </p:childTnLst>
                          </p:cTn>
                        </p:par>
                      </p:childTnLst>
                    </p:cTn>
                  </p:par>
                </p:childTnLst>
              </p:cTn>
              <p:nextCondLst>
                <p:cond evt="onClick" delay="0">
                  <p:tgtEl>
                    <p:spTgt spid="4"/>
                  </p:tgtEl>
                </p:cond>
              </p:nextCondLst>
            </p:seq>
            <p:audio>
              <p:cMediaNode vol="80000">
                <p:cTn id="32" fill="hold" display="0">
                  <p:stCondLst>
                    <p:cond delay="indefinite"/>
                  </p:stCondLst>
                  <p:endCondLst>
                    <p:cond evt="onStopAudio" delay="0">
                      <p:tgtEl>
                        <p:sldTgt/>
                      </p:tgtEl>
                    </p:cond>
                  </p:endCondLst>
                </p:cTn>
                <p:tgtEl>
                  <p:spTgt spid="4"/>
                </p:tgtEl>
              </p:cMediaNode>
            </p:audio>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9753" fill="hold"/>
                                        <p:tgtEl>
                                          <p:spTgt spid="5"/>
                                        </p:tgtEl>
                                      </p:cBhvr>
                                    </p:cmd>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2352" objId="5"/>
        <p14:triggerEvt type="onClick" time="2352" objId="5"/>
        <p14:stopEvt time="22110" objId="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こんなことで</a:t>
            </a:r>
            <a:r>
              <a:rPr kumimoji="1" lang="ja-JP" altLang="en-US" dirty="0" smtClean="0"/>
              <a:t>　こまって</a:t>
            </a:r>
            <a:r>
              <a:rPr lang="ja-JP" altLang="en-US" dirty="0"/>
              <a:t>い</a:t>
            </a:r>
            <a:r>
              <a:rPr kumimoji="1" lang="ja-JP" altLang="en-US" dirty="0" smtClean="0"/>
              <a:t>ます</a:t>
            </a:r>
            <a:endParaRPr kumimoji="1" lang="ja-JP" altLang="en-US" dirty="0"/>
          </a:p>
        </p:txBody>
      </p:sp>
      <p:sp>
        <p:nvSpPr>
          <p:cNvPr id="3" name="コンテンツ プレースホルダー 2"/>
          <p:cNvSpPr>
            <a:spLocks noGrp="1"/>
          </p:cNvSpPr>
          <p:nvPr>
            <p:ph idx="1"/>
          </p:nvPr>
        </p:nvSpPr>
        <p:spPr>
          <a:xfrm>
            <a:off x="166255" y="1995487"/>
            <a:ext cx="11776363" cy="4474585"/>
          </a:xfrm>
        </p:spPr>
        <p:txBody>
          <a:bodyPr>
            <a:normAutofit/>
          </a:bodyPr>
          <a:lstStyle/>
          <a:p>
            <a:pPr marL="0" indent="0">
              <a:buNone/>
            </a:pPr>
            <a:r>
              <a:rPr lang="ja-JP" altLang="en-US" dirty="0" smtClean="0"/>
              <a:t>・いいたいことが、うまく　いえなくて　イライラする、おちこむ。</a:t>
            </a:r>
            <a:endParaRPr lang="ja-JP" altLang="en-US" dirty="0"/>
          </a:p>
          <a:p>
            <a:pPr marL="0" indent="0">
              <a:buNone/>
            </a:pPr>
            <a:r>
              <a:rPr lang="ja-JP" altLang="en-US" dirty="0" smtClean="0"/>
              <a:t>・ちゃんと　はなせるか　しんぱいに　なる。</a:t>
            </a:r>
            <a:endParaRPr lang="ja-JP" altLang="en-US" dirty="0"/>
          </a:p>
          <a:p>
            <a:pPr marL="0" indent="0">
              <a:buNone/>
            </a:pPr>
            <a:r>
              <a:rPr lang="ja-JP" altLang="en-US" dirty="0" smtClean="0"/>
              <a:t>・はなすときに　きんちょうする。</a:t>
            </a:r>
            <a:endParaRPr lang="ja-JP" altLang="en-US" dirty="0"/>
          </a:p>
          <a:p>
            <a:pPr marL="0" indent="0">
              <a:buNone/>
            </a:pPr>
            <a:r>
              <a:rPr lang="ja-JP" altLang="en-US" dirty="0" smtClean="0"/>
              <a:t>・はっぴょうや　おしゃべりを　しないように　なる。</a:t>
            </a:r>
            <a:endParaRPr lang="ja-JP" altLang="en-US" dirty="0"/>
          </a:p>
          <a:p>
            <a:pPr marL="0" indent="0">
              <a:buNone/>
            </a:pPr>
            <a:r>
              <a:rPr lang="ja-JP" altLang="en-US" dirty="0" smtClean="0"/>
              <a:t>・ほかの　ともだちから　ま</a:t>
            </a:r>
            <a:r>
              <a:rPr lang="ja-JP" altLang="en-US" dirty="0"/>
              <a:t>ね</a:t>
            </a:r>
            <a:r>
              <a:rPr lang="ja-JP" altLang="en-US" dirty="0" smtClean="0"/>
              <a:t>されたり　からかわれたりする。</a:t>
            </a:r>
            <a:endParaRPr lang="ja-JP" altLang="en-US" dirty="0"/>
          </a:p>
          <a:p>
            <a:pPr marL="0" indent="0">
              <a:buNone/>
            </a:pPr>
            <a:endParaRPr kumimoji="1" lang="ja-JP" altLang="en-US" dirty="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293" y="4876679"/>
            <a:ext cx="2047587" cy="1898192"/>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7548" y="4294909"/>
            <a:ext cx="2533593" cy="2563091"/>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8260" y="4650302"/>
            <a:ext cx="1362641" cy="2304679"/>
          </a:xfrm>
          <a:prstGeom prst="rect">
            <a:avLst/>
          </a:prstGeom>
        </p:spPr>
      </p:pic>
      <p:pic>
        <p:nvPicPr>
          <p:cNvPr id="2050" name="Picture 2" descr="クリックすると新しいウィンドウで開きます"/>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212" r="20611" b="1346"/>
          <a:stretch/>
        </p:blipFill>
        <p:spPr bwMode="auto">
          <a:xfrm>
            <a:off x="278056" y="4787735"/>
            <a:ext cx="1900204" cy="2076079"/>
          </a:xfrm>
          <a:prstGeom prst="rect">
            <a:avLst/>
          </a:prstGeom>
          <a:noFill/>
          <a:extLst>
            <a:ext uri="{909E8E84-426E-40DD-AFC4-6F175D3DCCD1}">
              <a14:hiddenFill xmlns:a14="http://schemas.microsoft.com/office/drawing/2010/main">
                <a:solidFill>
                  <a:srgbClr val="FFFFFF"/>
                </a:solidFill>
              </a14:hiddenFill>
            </a:ext>
          </a:extLst>
        </p:spPr>
      </p:pic>
      <p:pic>
        <p:nvPicPr>
          <p:cNvPr id="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2179886111"/>
      </p:ext>
    </p:extLst>
  </p:cSld>
  <p:clrMapOvr>
    <a:masterClrMapping/>
  </p:clrMapOvr>
  <mc:AlternateContent xmlns:mc="http://schemas.openxmlformats.org/markup-compatibility/2006" xmlns:p14="http://schemas.microsoft.com/office/powerpoint/2010/main">
    <mc:Choice Requires="p14">
      <p:transition spd="slow" p14:dur="2000" advTm="37356"/>
    </mc:Choice>
    <mc:Fallback xmlns="">
      <p:transition spd="slow" advTm="37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5450"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p14:playEvt time="1914" objId="7"/>
        <p14:stopEvt time="37356"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52062"/>
            <a:ext cx="10515600" cy="1325563"/>
          </a:xfrm>
        </p:spPr>
        <p:txBody>
          <a:bodyPr/>
          <a:lstStyle/>
          <a:p>
            <a:r>
              <a:rPr kumimoji="1" lang="ja-JP" altLang="en-US" dirty="0" smtClean="0"/>
              <a:t>どうして　きつおんに　なるの？</a:t>
            </a:r>
            <a:r>
              <a:rPr kumimoji="1" lang="en-US" altLang="ja-JP" dirty="0" smtClean="0"/>
              <a:t/>
            </a:r>
            <a:br>
              <a:rPr kumimoji="1" lang="en-US" altLang="ja-JP" dirty="0" smtClean="0"/>
            </a:br>
            <a:r>
              <a:rPr lang="ja-JP" altLang="en-US" dirty="0" smtClean="0"/>
              <a:t>どうやって　きつおんを　なおすの？</a:t>
            </a:r>
            <a:endParaRPr kumimoji="1" lang="ja-JP" altLang="en-US" dirty="0"/>
          </a:p>
        </p:txBody>
      </p:sp>
      <p:sp>
        <p:nvSpPr>
          <p:cNvPr id="3" name="コンテンツ プレースホルダー 2"/>
          <p:cNvSpPr>
            <a:spLocks noGrp="1"/>
          </p:cNvSpPr>
          <p:nvPr>
            <p:ph idx="1"/>
          </p:nvPr>
        </p:nvSpPr>
        <p:spPr>
          <a:xfrm>
            <a:off x="838200" y="2130425"/>
            <a:ext cx="10515600" cy="4588238"/>
          </a:xfrm>
        </p:spPr>
        <p:txBody>
          <a:bodyPr>
            <a:normAutofit lnSpcReduction="10000"/>
          </a:bodyPr>
          <a:lstStyle/>
          <a:p>
            <a:pPr marL="0" indent="0" algn="ctr">
              <a:buNone/>
            </a:pPr>
            <a:r>
              <a:rPr lang="ja-JP" altLang="en-US" sz="8800" dirty="0" smtClean="0"/>
              <a:t>わかりません。</a:t>
            </a:r>
            <a:endParaRPr lang="en-US" altLang="ja-JP" sz="8800" dirty="0" smtClean="0"/>
          </a:p>
          <a:p>
            <a:pPr marL="0" indent="0">
              <a:buNone/>
            </a:pPr>
            <a:endParaRPr lang="en-US" altLang="ja-JP" sz="3600" dirty="0" smtClean="0"/>
          </a:p>
          <a:p>
            <a:pPr marL="0" indent="0">
              <a:buNone/>
            </a:pPr>
            <a:endParaRPr kumimoji="1" lang="en-US" altLang="ja-JP" sz="3600" dirty="0" smtClean="0"/>
          </a:p>
          <a:p>
            <a:pPr marL="0" indent="0">
              <a:buNone/>
            </a:pPr>
            <a:endParaRPr lang="en-US" altLang="ja-JP" sz="3600" dirty="0"/>
          </a:p>
          <a:p>
            <a:pPr marL="0" indent="0">
              <a:buNone/>
            </a:pPr>
            <a:r>
              <a:rPr kumimoji="1" lang="ja-JP" altLang="en-US" sz="3200" dirty="0" smtClean="0"/>
              <a:t>ながい　あいだ　</a:t>
            </a:r>
            <a:r>
              <a:rPr lang="ja-JP" altLang="en-US" sz="3200" dirty="0" smtClean="0"/>
              <a:t>けんきゅう</a:t>
            </a:r>
            <a:r>
              <a:rPr lang="ja-JP" altLang="en-US" sz="3200" dirty="0"/>
              <a:t>　</a:t>
            </a:r>
            <a:r>
              <a:rPr lang="ja-JP" altLang="en-US" sz="3200" dirty="0" smtClean="0"/>
              <a:t>されてきたが、</a:t>
            </a:r>
            <a:endParaRPr lang="en-US" altLang="ja-JP" sz="3200" dirty="0" smtClean="0"/>
          </a:p>
          <a:p>
            <a:pPr marL="0" indent="0">
              <a:buNone/>
            </a:pPr>
            <a:r>
              <a:rPr kumimoji="1" lang="ja-JP" altLang="en-US" sz="3200" dirty="0" smtClean="0"/>
              <a:t>はっきりとした　</a:t>
            </a:r>
            <a:r>
              <a:rPr lang="ja-JP" altLang="en-US" sz="3200" dirty="0" smtClean="0"/>
              <a:t>げんい</a:t>
            </a:r>
            <a:r>
              <a:rPr lang="ja-JP" altLang="en-US" sz="3200" dirty="0"/>
              <a:t>ん</a:t>
            </a:r>
            <a:r>
              <a:rPr kumimoji="1" lang="ja-JP" altLang="en-US" sz="3200" dirty="0" smtClean="0"/>
              <a:t>や　なおしかたは、　</a:t>
            </a:r>
            <a:endParaRPr kumimoji="1" lang="en-US" altLang="ja-JP" sz="3200" dirty="0" smtClean="0"/>
          </a:p>
          <a:p>
            <a:pPr marL="0" indent="0">
              <a:buNone/>
            </a:pPr>
            <a:r>
              <a:rPr kumimoji="1" lang="ja-JP" altLang="en-US" sz="3200" dirty="0" smtClean="0"/>
              <a:t>まだ　わか</a:t>
            </a:r>
            <a:r>
              <a:rPr lang="ja-JP" altLang="en-US" sz="3200" dirty="0" smtClean="0"/>
              <a:t>らな</a:t>
            </a:r>
            <a:r>
              <a:rPr lang="ja-JP" altLang="en-US" sz="3200" dirty="0"/>
              <a:t>い</a:t>
            </a:r>
            <a:r>
              <a:rPr kumimoji="1" lang="ja-JP" altLang="en-US" sz="3200" dirty="0" smtClean="0"/>
              <a:t>。</a:t>
            </a:r>
            <a:endParaRPr kumimoji="1" lang="ja-JP" altLang="en-US" sz="3200" dirty="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6636" y="1981200"/>
            <a:ext cx="4239491" cy="4239491"/>
          </a:xfrm>
          <a:prstGeom prst="rect">
            <a:avLst/>
          </a:prstGeom>
        </p:spPr>
      </p:pic>
      <p:pic>
        <p:nvPicPr>
          <p:cNvPr id="6"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1643775269"/>
      </p:ext>
    </p:extLst>
  </p:cSld>
  <p:clrMapOvr>
    <a:masterClrMapping/>
  </p:clrMapOvr>
  <mc:AlternateContent xmlns:mc="http://schemas.openxmlformats.org/markup-compatibility/2006" xmlns:p14="http://schemas.microsoft.com/office/powerpoint/2010/main">
    <mc:Choice Requires="p14">
      <p:transition spd="slow" p14:dur="2000" advTm="31796"/>
    </mc:Choice>
    <mc:Fallback xmlns="">
      <p:transition spd="slow" advTm="317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9088" fill="hold"/>
                                        <p:tgtEl>
                                          <p:spTgt spid="6"/>
                                        </p:tgtEl>
                                      </p:cBhvr>
                                    </p:cmd>
                                  </p:childTnLst>
                                </p:cTn>
                              </p:par>
                            </p:childTnLst>
                          </p:cTn>
                        </p:par>
                      </p:childTnLst>
                    </p:cTn>
                  </p:par>
                </p:childTnLst>
              </p:cTn>
              <p:nextCondLst>
                <p:cond evt="onClick" delay="0">
                  <p:tgtEl>
                    <p:spTgt spid="6"/>
                  </p:tgtEl>
                </p:cond>
              </p:nextCondLst>
            </p:seq>
            <p:audio>
              <p:cMediaNode vol="80000">
                <p:cTn id="24" fill="hold" display="0">
                  <p:stCondLst>
                    <p:cond delay="indefinite"/>
                  </p:stCondLst>
                  <p:endCondLst>
                    <p:cond evt="onStopAudio" delay="0">
                      <p:tgtEl>
                        <p:sldTgt/>
                      </p:tgtEl>
                    </p:cond>
                  </p:endCondLst>
                </p:cTn>
                <p:tgtEl>
                  <p:spTgt spid="6"/>
                </p:tgtEl>
              </p:cMediaNode>
            </p:audio>
          </p:childTnLst>
        </p:cTn>
      </p:par>
    </p:tnLst>
  </p:timing>
  <p:extLst mod="1">
    <p:ext uri="{E180D4A7-C9FB-4DFB-919C-405C955672EB}">
      <p14:showEvtLst xmlns:p14="http://schemas.microsoft.com/office/powerpoint/2010/main">
        <p14:playEvt time="1560" objId="6"/>
        <p14:stopEvt time="30672"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きつおん</a:t>
            </a:r>
            <a:r>
              <a:rPr kumimoji="1" lang="ja-JP" altLang="en-US" dirty="0" smtClean="0"/>
              <a:t>が　あっても</a:t>
            </a:r>
            <a:endParaRPr kumimoji="1" lang="ja-JP" altLang="en-US" dirty="0"/>
          </a:p>
        </p:txBody>
      </p:sp>
      <p:sp>
        <p:nvSpPr>
          <p:cNvPr id="3" name="コンテンツ プレースホルダー 2"/>
          <p:cNvSpPr>
            <a:spLocks noGrp="1"/>
          </p:cNvSpPr>
          <p:nvPr>
            <p:ph idx="1"/>
          </p:nvPr>
        </p:nvSpPr>
        <p:spPr>
          <a:xfrm>
            <a:off x="838200" y="2394505"/>
            <a:ext cx="10515600" cy="3836019"/>
          </a:xfrm>
        </p:spPr>
        <p:txBody>
          <a:bodyPr>
            <a:noAutofit/>
          </a:bodyPr>
          <a:lstStyle/>
          <a:p>
            <a:pPr marL="0" indent="0">
              <a:buNone/>
            </a:pPr>
            <a:r>
              <a:rPr lang="ja-JP" altLang="en-US" sz="4000" b="1" dirty="0" smtClean="0"/>
              <a:t>じぶんの　はなしたい　ことを</a:t>
            </a:r>
            <a:endParaRPr lang="en-US" altLang="ja-JP" sz="4000" b="1" dirty="0" smtClean="0"/>
          </a:p>
          <a:p>
            <a:pPr marL="0" indent="0">
              <a:buNone/>
            </a:pPr>
            <a:endParaRPr lang="en-US" altLang="ja-JP" sz="4000" b="1" dirty="0" smtClean="0"/>
          </a:p>
          <a:p>
            <a:pPr marL="0" indent="0">
              <a:buNone/>
            </a:pPr>
            <a:r>
              <a:rPr lang="ja-JP" altLang="en-US" sz="4000" b="1" dirty="0" smtClean="0"/>
              <a:t>じぶんの　ことばで　</a:t>
            </a:r>
            <a:endParaRPr lang="en-US" altLang="ja-JP" sz="4000" b="1" dirty="0" smtClean="0"/>
          </a:p>
          <a:p>
            <a:pPr marL="0" indent="0">
              <a:buNone/>
            </a:pPr>
            <a:endParaRPr lang="en-US" altLang="ja-JP" sz="4000" b="1" dirty="0" smtClean="0"/>
          </a:p>
          <a:p>
            <a:pPr marL="0" indent="0">
              <a:buNone/>
            </a:pPr>
            <a:r>
              <a:rPr lang="ja-JP" altLang="en-US" sz="4000" b="1" dirty="0" smtClean="0"/>
              <a:t>はなすことが　たいせつ。</a:t>
            </a:r>
            <a:endParaRPr kumimoji="1" lang="ja-JP" altLang="en-US" sz="4000" b="1" dirty="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091" y="1825624"/>
            <a:ext cx="4973782" cy="4973782"/>
          </a:xfrm>
          <a:prstGeom prst="rect">
            <a:avLst/>
          </a:prstGeom>
        </p:spPr>
      </p:pic>
      <p:pic>
        <p:nvPicPr>
          <p:cNvPr id="6"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1233333101"/>
      </p:ext>
    </p:extLst>
  </p:cSld>
  <p:clrMapOvr>
    <a:masterClrMapping/>
  </p:clrMapOvr>
  <mc:AlternateContent xmlns:mc="http://schemas.openxmlformats.org/markup-compatibility/2006" xmlns:p14="http://schemas.microsoft.com/office/powerpoint/2010/main">
    <mc:Choice Requires="p14">
      <p:transition spd="slow" p14:dur="2000" advTm="15061"/>
    </mc:Choice>
    <mc:Fallback xmlns="">
      <p:transition spd="slow" advTm="150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2913"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timing>
  <p:extLst mod="1">
    <p:ext uri="{E180D4A7-C9FB-4DFB-919C-405C955672EB}">
      <p14:showEvtLst xmlns:p14="http://schemas.microsoft.com/office/powerpoint/2010/main">
        <p14:playEvt time="1360" objId="6"/>
        <p14:triggerEvt type="onClick" time="1360" objId="6"/>
        <p14:stopEvt time="14291"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きつおんの</a:t>
            </a:r>
            <a:r>
              <a:rPr kumimoji="1" lang="ja-JP" altLang="en-US" dirty="0" smtClean="0"/>
              <a:t>　ことで　こまったら・・・</a:t>
            </a:r>
            <a:endParaRPr kumimoji="1" lang="ja-JP" altLang="en-US" dirty="0"/>
          </a:p>
        </p:txBody>
      </p:sp>
      <p:sp>
        <p:nvSpPr>
          <p:cNvPr id="3" name="コンテンツ プレースホルダー 2"/>
          <p:cNvSpPr>
            <a:spLocks noGrp="1"/>
          </p:cNvSpPr>
          <p:nvPr>
            <p:ph idx="1"/>
          </p:nvPr>
        </p:nvSpPr>
        <p:spPr>
          <a:xfrm>
            <a:off x="221673" y="1825625"/>
            <a:ext cx="11790218" cy="4852266"/>
          </a:xfrm>
        </p:spPr>
        <p:txBody>
          <a:bodyPr/>
          <a:lstStyle/>
          <a:p>
            <a:pPr marL="0" indent="0" algn="ctr">
              <a:buNone/>
            </a:pPr>
            <a:r>
              <a:rPr kumimoji="1" lang="ja-JP" altLang="en-US" sz="4800" b="1" dirty="0" smtClean="0"/>
              <a:t>ひとりで　なやまない</a:t>
            </a:r>
            <a:endParaRPr kumimoji="1" lang="en-US" altLang="ja-JP" sz="4800" b="1" dirty="0" smtClean="0"/>
          </a:p>
          <a:p>
            <a:pPr marL="0" indent="0">
              <a:buNone/>
            </a:pPr>
            <a:endParaRPr kumimoji="1" lang="en-US" altLang="ja-JP" sz="1600" dirty="0" smtClean="0"/>
          </a:p>
          <a:p>
            <a:pPr marL="0" indent="0">
              <a:buNone/>
            </a:pPr>
            <a:r>
              <a:rPr kumimoji="1" lang="ja-JP" altLang="en-US" dirty="0" smtClean="0"/>
              <a:t>おうちのひと、</a:t>
            </a:r>
            <a:r>
              <a:rPr kumimoji="1" lang="ja-JP" altLang="en-US" dirty="0" err="1" smtClean="0"/>
              <a:t>がっ</a:t>
            </a:r>
            <a:r>
              <a:rPr kumimoji="1" lang="ja-JP" altLang="en-US" dirty="0" smtClean="0"/>
              <a:t>こうのせんせい、</a:t>
            </a:r>
            <a:endParaRPr kumimoji="1" lang="en-US" altLang="ja-JP" dirty="0" smtClean="0"/>
          </a:p>
          <a:p>
            <a:pPr marL="0" indent="0" algn="r">
              <a:buNone/>
            </a:pPr>
            <a:r>
              <a:rPr lang="ja-JP" altLang="en-US" dirty="0" smtClean="0"/>
              <a:t>きこえとことばのきょうしつのせんせい　ともだち　など、</a:t>
            </a:r>
            <a:endParaRPr lang="en-US" altLang="ja-JP" dirty="0" smtClean="0"/>
          </a:p>
          <a:p>
            <a:pPr marL="0" indent="0">
              <a:buNone/>
            </a:pPr>
            <a:r>
              <a:rPr lang="ja-JP" altLang="en-US" dirty="0" smtClean="0"/>
              <a:t>はなしを　きいてくれる　ひとに　はなしてみ</a:t>
            </a:r>
            <a:r>
              <a:rPr lang="ja-JP" altLang="en-US" dirty="0"/>
              <a:t>る</a:t>
            </a:r>
            <a:r>
              <a:rPr lang="ja-JP" altLang="en-US" dirty="0" smtClean="0"/>
              <a:t>。</a:t>
            </a:r>
            <a:endParaRPr kumimoji="1" lang="ja-JP" altLang="en-US" dirty="0"/>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018" y="4343111"/>
            <a:ext cx="2201135" cy="2469717"/>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2157" y="4534726"/>
            <a:ext cx="2837587" cy="2323274"/>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2299" y="4639106"/>
            <a:ext cx="2528653" cy="2218893"/>
          </a:xfrm>
          <a:prstGeom prst="rect">
            <a:avLst/>
          </a:prstGeom>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63507" y="4560883"/>
            <a:ext cx="2710729" cy="2375340"/>
          </a:xfrm>
          <a:prstGeom prst="rect">
            <a:avLst/>
          </a:prstGeom>
        </p:spPr>
      </p:pic>
      <p:pic>
        <p:nvPicPr>
          <p:cNvPr id="9"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1560271883"/>
      </p:ext>
    </p:extLst>
  </p:cSld>
  <p:clrMapOvr>
    <a:masterClrMapping/>
  </p:clrMapOvr>
  <mc:AlternateContent xmlns:mc="http://schemas.openxmlformats.org/markup-compatibility/2006" xmlns:p14="http://schemas.microsoft.com/office/powerpoint/2010/main">
    <mc:Choice Requires="p14">
      <p:transition spd="slow" p14:dur="2000" advTm="17628"/>
    </mc:Choice>
    <mc:Fallback xmlns="">
      <p:transition spd="slow" advTm="17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295"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childTnLst>
        </p:cTn>
      </p:par>
    </p:tnLst>
  </p:timing>
  <p:extLst mod="1">
    <p:ext uri="{E180D4A7-C9FB-4DFB-919C-405C955672EB}">
      <p14:showEvtLst xmlns:p14="http://schemas.microsoft.com/office/powerpoint/2010/main">
        <p14:playEvt time="1880" objId="9"/>
        <p14:triggerEvt type="onClick" time="1880" objId="9"/>
        <p14:stopEvt time="17217" objId="9"/>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186583"/>
          </a:xfrm>
        </p:spPr>
        <p:txBody>
          <a:bodyPr>
            <a:normAutofit fontScale="90000"/>
          </a:bodyPr>
          <a:lstStyle/>
          <a:p>
            <a:r>
              <a:rPr kumimoji="1" lang="ja-JP" altLang="en-US" dirty="0" smtClean="0"/>
              <a:t>もし　まわりに　</a:t>
            </a:r>
            <a:r>
              <a:rPr kumimoji="1" lang="en-US" altLang="ja-JP" dirty="0" smtClean="0"/>
              <a:t/>
            </a:r>
            <a:br>
              <a:rPr kumimoji="1" lang="en-US" altLang="ja-JP" dirty="0" smtClean="0"/>
            </a:br>
            <a:r>
              <a:rPr kumimoji="1" lang="ja-JP" altLang="en-US" dirty="0" smtClean="0"/>
              <a:t>　きつおんの　ともだちが　いたら・・・</a:t>
            </a:r>
            <a:endParaRPr kumimoji="1" lang="ja-JP" altLang="en-US" dirty="0"/>
          </a:p>
        </p:txBody>
      </p:sp>
      <p:sp>
        <p:nvSpPr>
          <p:cNvPr id="3" name="コンテンツ プレースホルダー 2"/>
          <p:cNvSpPr>
            <a:spLocks noGrp="1"/>
          </p:cNvSpPr>
          <p:nvPr>
            <p:ph idx="1"/>
          </p:nvPr>
        </p:nvSpPr>
        <p:spPr>
          <a:xfrm>
            <a:off x="838200" y="1745673"/>
            <a:ext cx="10515600" cy="4558145"/>
          </a:xfrm>
        </p:spPr>
        <p:txBody>
          <a:bodyPr>
            <a:normAutofit/>
          </a:bodyPr>
          <a:lstStyle/>
          <a:p>
            <a:pPr marL="0" indent="0">
              <a:buNone/>
            </a:pPr>
            <a:r>
              <a:rPr kumimoji="1" lang="ja-JP" altLang="en-US" sz="4000" dirty="0" smtClean="0"/>
              <a:t>はなしかたでは　なく、</a:t>
            </a:r>
            <a:endParaRPr kumimoji="1" lang="en-US" altLang="ja-JP" sz="4000" dirty="0" smtClean="0"/>
          </a:p>
          <a:p>
            <a:pPr marL="0" indent="0">
              <a:buNone/>
            </a:pPr>
            <a:r>
              <a:rPr kumimoji="1" lang="ja-JP" altLang="en-US" sz="4800" b="1" dirty="0" smtClean="0"/>
              <a:t>はなしの　ないよう（なかみ）を</a:t>
            </a:r>
            <a:endParaRPr kumimoji="1" lang="en-US" altLang="ja-JP" sz="4800" b="1" dirty="0" smtClean="0"/>
          </a:p>
          <a:p>
            <a:pPr marL="0" indent="0">
              <a:buNone/>
            </a:pPr>
            <a:r>
              <a:rPr lang="ja-JP" altLang="en-US" sz="4800" b="1" dirty="0" smtClean="0"/>
              <a:t>ちゅういして　よく　きいてね！</a:t>
            </a:r>
            <a:endParaRPr kumimoji="1" lang="en-US" altLang="ja-JP" sz="4800" b="1" dirty="0" smtClean="0"/>
          </a:p>
        </p:txBody>
      </p:sp>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310" y="3887933"/>
            <a:ext cx="3356490" cy="2859232"/>
          </a:xfrm>
          <a:prstGeom prst="rect">
            <a:avLst/>
          </a:prstGeom>
        </p:spPr>
      </p:pic>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3786290101"/>
      </p:ext>
    </p:extLst>
  </p:cSld>
  <p:clrMapOvr>
    <a:masterClrMapping/>
  </p:clrMapOvr>
  <mc:AlternateContent xmlns:mc="http://schemas.openxmlformats.org/markup-compatibility/2006" xmlns:p14="http://schemas.microsoft.com/office/powerpoint/2010/main">
    <mc:Choice Requires="p14">
      <p:transition spd="slow" p14:dur="2000" advTm="12556"/>
    </mc:Choice>
    <mc:Fallback xmlns="">
      <p:transition spd="slow" advTm="125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568" fill="hold"/>
                                        <p:tgtEl>
                                          <p:spTgt spid="5"/>
                                        </p:tgtEl>
                                      </p:cBhvr>
                                    </p:cmd>
                                  </p:childTnLst>
                                </p:cTn>
                              </p:par>
                            </p:childTnLst>
                          </p:cTn>
                        </p:par>
                      </p:childTnLst>
                    </p:cTn>
                  </p:par>
                </p:childTnLst>
              </p:cTn>
              <p:nextCondLst>
                <p:cond evt="onClick" delay="0">
                  <p:tgtEl>
                    <p:spTgt spid="5"/>
                  </p:tgtEl>
                </p:cond>
              </p:nextCondLst>
            </p:seq>
            <p:audio>
              <p:cMediaNode vol="80000">
                <p:cTn id="21"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1405" objId="5"/>
        <p14:stopEvt time="12005"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838200" y="2521527"/>
            <a:ext cx="10515600" cy="3655436"/>
          </a:xfrm>
        </p:spPr>
        <p:txBody>
          <a:bodyPr>
            <a:normAutofit/>
          </a:bodyPr>
          <a:lstStyle/>
          <a:p>
            <a:pPr marL="0" indent="0" algn="ctr">
              <a:buNone/>
            </a:pPr>
            <a:r>
              <a:rPr kumimoji="1" lang="ja-JP" altLang="en-US" sz="8000" b="1" dirty="0" smtClean="0"/>
              <a:t>きつおん　クイズ</a:t>
            </a:r>
            <a:endParaRPr kumimoji="1" lang="ja-JP" altLang="en-US" sz="8000" b="1" dirty="0"/>
          </a:p>
        </p:txBody>
      </p:sp>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405270635"/>
      </p:ext>
    </p:extLst>
  </p:cSld>
  <p:clrMapOvr>
    <a:masterClrMapping/>
  </p:clrMapOvr>
  <mc:AlternateContent xmlns:mc="http://schemas.openxmlformats.org/markup-compatibility/2006" xmlns:p14="http://schemas.microsoft.com/office/powerpoint/2010/main">
    <mc:Choice Requires="p14">
      <p:transition spd="slow" p14:dur="2000" advTm="10028"/>
    </mc:Choice>
    <mc:Fallback xmlns="">
      <p:transition spd="slow" advTm="100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7400" fill="hold"/>
                                        <p:tgtEl>
                                          <p:spTgt spid="4"/>
                                        </p:tgtEl>
                                      </p:cBhvr>
                                    </p:cmd>
                                  </p:childTnLst>
                                </p:cTn>
                              </p:par>
                            </p:childTnLst>
                          </p:cTn>
                        </p:par>
                      </p:childTnLst>
                    </p:cTn>
                  </p:par>
                </p:childTnLst>
              </p:cTn>
              <p:nextCondLst>
                <p:cond evt="onClick" delay="0">
                  <p:tgtEl>
                    <p:spTgt spid="4"/>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3" grpId="0" build="p"/>
    </p:bldLst>
  </p:timing>
  <p:extLst mod="1">
    <p:ext uri="{E180D4A7-C9FB-4DFB-919C-405C955672EB}">
      <p14:showEvtLst xmlns:p14="http://schemas.microsoft.com/office/powerpoint/2010/main">
        <p14:playEvt time="1562" objId="4"/>
        <p14:triggerEvt type="onClick" time="1562" objId="4"/>
        <p14:stopEvt time="8992"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10.xml><?xml version="1.0" encoding="utf-8"?>
<p:tagLst xmlns:a="http://schemas.openxmlformats.org/drawingml/2006/main" xmlns:r="http://schemas.openxmlformats.org/officeDocument/2006/relationships" xmlns:p="http://schemas.openxmlformats.org/presentationml/2006/main">
  <p:tag name="TIMING" val="|10.1"/>
</p:tagLst>
</file>

<file path=ppt/tags/tag11.xml><?xml version="1.0" encoding="utf-8"?>
<p:tagLst xmlns:a="http://schemas.openxmlformats.org/drawingml/2006/main" xmlns:r="http://schemas.openxmlformats.org/officeDocument/2006/relationships" xmlns:p="http://schemas.openxmlformats.org/presentationml/2006/main">
  <p:tag name="TIMING" val="|4.3|1.1"/>
</p:tagLst>
</file>

<file path=ppt/tags/tag12.xml><?xml version="1.0" encoding="utf-8"?>
<p:tagLst xmlns:a="http://schemas.openxmlformats.org/drawingml/2006/main" xmlns:r="http://schemas.openxmlformats.org/officeDocument/2006/relationships" xmlns:p="http://schemas.openxmlformats.org/presentationml/2006/main">
  <p:tag name="TIMING" val="|6.9"/>
</p:tagLst>
</file>

<file path=ppt/tags/tag13.xml><?xml version="1.0" encoding="utf-8"?>
<p:tagLst xmlns:a="http://schemas.openxmlformats.org/drawingml/2006/main" xmlns:r="http://schemas.openxmlformats.org/officeDocument/2006/relationships" xmlns:p="http://schemas.openxmlformats.org/presentationml/2006/main">
  <p:tag name="TIMING" val="|5.1|0.9"/>
</p:tagLst>
</file>

<file path=ppt/tags/tag14.xml><?xml version="1.0" encoding="utf-8"?>
<p:tagLst xmlns:a="http://schemas.openxmlformats.org/drawingml/2006/main" xmlns:r="http://schemas.openxmlformats.org/officeDocument/2006/relationships" xmlns:p="http://schemas.openxmlformats.org/presentationml/2006/main">
  <p:tag name="TIMING" val="|11.4"/>
</p:tagLst>
</file>

<file path=ppt/tags/tag15.xml><?xml version="1.0" encoding="utf-8"?>
<p:tagLst xmlns:a="http://schemas.openxmlformats.org/drawingml/2006/main" xmlns:r="http://schemas.openxmlformats.org/officeDocument/2006/relationships" xmlns:p="http://schemas.openxmlformats.org/presentationml/2006/main">
  <p:tag name="TIMING" val="|4.7|0.9"/>
</p:tagLst>
</file>

<file path=ppt/tags/tag16.xml><?xml version="1.0" encoding="utf-8"?>
<p:tagLst xmlns:a="http://schemas.openxmlformats.org/drawingml/2006/main" xmlns:r="http://schemas.openxmlformats.org/officeDocument/2006/relationships" xmlns:p="http://schemas.openxmlformats.org/presentationml/2006/main">
  <p:tag name="TIMING" val="|7.8"/>
</p:tagLst>
</file>

<file path=ppt/tags/tag17.xml><?xml version="1.0" encoding="utf-8"?>
<p:tagLst xmlns:a="http://schemas.openxmlformats.org/drawingml/2006/main" xmlns:r="http://schemas.openxmlformats.org/officeDocument/2006/relationships" xmlns:p="http://schemas.openxmlformats.org/presentationml/2006/main">
  <p:tag name="TIMING" val="|4.3|1.1"/>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6|5.3|3.2"/>
</p:tagLst>
</file>

<file path=ppt/tags/tag4.xml><?xml version="1.0" encoding="utf-8"?>
<p:tagLst xmlns:a="http://schemas.openxmlformats.org/drawingml/2006/main" xmlns:r="http://schemas.openxmlformats.org/officeDocument/2006/relationships" xmlns:p="http://schemas.openxmlformats.org/presentationml/2006/main">
  <p:tag name="TIMING" val="|6.9"/>
</p:tagLst>
</file>

<file path=ppt/tags/tag5.xml><?xml version="1.0" encoding="utf-8"?>
<p:tagLst xmlns:a="http://schemas.openxmlformats.org/drawingml/2006/main" xmlns:r="http://schemas.openxmlformats.org/officeDocument/2006/relationships" xmlns:p="http://schemas.openxmlformats.org/presentationml/2006/main">
  <p:tag name="TIMING" val="|17.3|1.3"/>
</p:tagLst>
</file>

<file path=ppt/tags/tag6.xml><?xml version="1.0" encoding="utf-8"?>
<p:tagLst xmlns:a="http://schemas.openxmlformats.org/drawingml/2006/main" xmlns:r="http://schemas.openxmlformats.org/officeDocument/2006/relationships" xmlns:p="http://schemas.openxmlformats.org/presentationml/2006/main">
  <p:tag name="TIMING" val="|3.8|3.9|4.1|0.9"/>
</p:tagLst>
</file>

<file path=ppt/tags/tag7.xml><?xml version="1.0" encoding="utf-8"?>
<p:tagLst xmlns:a="http://schemas.openxmlformats.org/drawingml/2006/main" xmlns:r="http://schemas.openxmlformats.org/officeDocument/2006/relationships" xmlns:p="http://schemas.openxmlformats.org/presentationml/2006/main">
  <p:tag name="TIMING" val="|5.3|1.4"/>
</p:tagLst>
</file>

<file path=ppt/tags/tag8.xml><?xml version="1.0" encoding="utf-8"?>
<p:tagLst xmlns:a="http://schemas.openxmlformats.org/drawingml/2006/main" xmlns:r="http://schemas.openxmlformats.org/officeDocument/2006/relationships" xmlns:p="http://schemas.openxmlformats.org/presentationml/2006/main">
  <p:tag name="TIMING" val="|5.7|1.7"/>
</p:tagLst>
</file>

<file path=ppt/tags/tag9.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1153</TotalTime>
  <Words>674</Words>
  <Application>Microsoft Office PowerPoint</Application>
  <PresentationFormat>ワイド画面</PresentationFormat>
  <Paragraphs>163</Paragraphs>
  <Slides>18</Slides>
  <Notes>14</Notes>
  <HiddenSlides>0</HiddenSlides>
  <MMClips>20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HG丸ｺﾞｼｯｸM-PRO</vt:lpstr>
      <vt:lpstr>游ゴシック</vt:lpstr>
      <vt:lpstr>游ゴシック Light</vt:lpstr>
      <vt:lpstr>Arial</vt:lpstr>
      <vt:lpstr>Office テーマ</vt:lpstr>
      <vt:lpstr>きつおんに　ついて</vt:lpstr>
      <vt:lpstr>きつおん　って？</vt:lpstr>
      <vt:lpstr>たとえば・・・</vt:lpstr>
      <vt:lpstr>こんなことで　こまっています</vt:lpstr>
      <vt:lpstr>どうして　きつおんに　なるの？ どうやって　きつおんを　なおすの？</vt:lpstr>
      <vt:lpstr>きつおんが　あっても</vt:lpstr>
      <vt:lpstr>きつおんの　ことで　こまったら・・・</vt:lpstr>
      <vt:lpstr>もし　まわりに　 　きつおんの　ともだちが　いたら・・・</vt:lpstr>
      <vt:lpstr>PowerPoint プレゼンテーション</vt:lpstr>
      <vt:lpstr>だい１もん</vt:lpstr>
      <vt:lpstr>だい１もん　こたえ</vt:lpstr>
      <vt:lpstr>だい２もん</vt:lpstr>
      <vt:lpstr>だい２もん　こたえ</vt:lpstr>
      <vt:lpstr>だい３もん</vt:lpstr>
      <vt:lpstr>だい３もん　こたえ</vt:lpstr>
      <vt:lpstr>だい４もん</vt:lpstr>
      <vt:lpstr>だい４もん　こたえ</vt:lpstr>
      <vt:lpstr>PowerPoint プレゼンテーション</vt:lpstr>
    </vt:vector>
  </TitlesOfParts>
  <Company>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昭島市</dc:creator>
  <cp:lastModifiedBy>昭島市</cp:lastModifiedBy>
  <cp:revision>97</cp:revision>
  <cp:lastPrinted>2020-05-20T23:44:22Z</cp:lastPrinted>
  <dcterms:created xsi:type="dcterms:W3CDTF">2020-05-15T06:10:39Z</dcterms:created>
  <dcterms:modified xsi:type="dcterms:W3CDTF">2020-05-25T22:46:13Z</dcterms:modified>
  <cp:contentStatus/>
</cp:coreProperties>
</file>