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5" r:id="rId1"/>
  </p:sldMasterIdLst>
  <p:sldIdLst>
    <p:sldId id="256" r:id="rId2"/>
    <p:sldId id="257" r:id="rId3"/>
    <p:sldId id="271" r:id="rId4"/>
    <p:sldId id="272" r:id="rId5"/>
    <p:sldId id="274" r:id="rId6"/>
    <p:sldId id="260" r:id="rId7"/>
    <p:sldId id="273" r:id="rId8"/>
    <p:sldId id="262" r:id="rId9"/>
    <p:sldId id="258" r:id="rId10"/>
    <p:sldId id="276" r:id="rId11"/>
    <p:sldId id="277" r:id="rId12"/>
    <p:sldId id="275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4" r:id="rId25"/>
    <p:sldId id="290" r:id="rId26"/>
    <p:sldId id="292" r:id="rId27"/>
    <p:sldId id="293" r:id="rId28"/>
    <p:sldId id="295" r:id="rId29"/>
    <p:sldId id="296" r:id="rId30"/>
    <p:sldId id="297" r:id="rId31"/>
    <p:sldId id="298" r:id="rId3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5/26/2020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164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37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697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465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665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63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5/26/2020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44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5/26/2020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0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5/26/2020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0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5/26/2020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35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5/26/2020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7430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26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69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7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2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image" Target="../media/image2.jpe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.m4a"/><Relationship Id="rId4" Type="http://schemas.microsoft.com/office/2007/relationships/media" Target="../media/media2.m4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media16.m4a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microsoft.com/office/2007/relationships/media" Target="../media/media16.m4a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2.png"/><Relationship Id="rId5" Type="http://schemas.openxmlformats.org/officeDocument/2006/relationships/audio" Target="../media/media17.m4a"/><Relationship Id="rId1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microsoft.com/office/2007/relationships/media" Target="../media/media17.m4a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.png"/><Relationship Id="rId3" Type="http://schemas.openxmlformats.org/officeDocument/2006/relationships/audio" Target="../media/media18.m4a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microsoft.com/office/2007/relationships/media" Target="../media/media18.m4a"/><Relationship Id="rId1" Type="http://schemas.openxmlformats.org/officeDocument/2006/relationships/tags" Target="../tags/tag1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19.m4a"/><Relationship Id="rId7" Type="http://schemas.openxmlformats.org/officeDocument/2006/relationships/image" Target="../media/image12.png"/><Relationship Id="rId2" Type="http://schemas.microsoft.com/office/2007/relationships/media" Target="../media/media19.m4a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.png"/><Relationship Id="rId5" Type="http://schemas.openxmlformats.org/officeDocument/2006/relationships/audio" Target="../media/media20.m4a"/><Relationship Id="rId10" Type="http://schemas.openxmlformats.org/officeDocument/2006/relationships/image" Target="../media/image19.jpeg"/><Relationship Id="rId4" Type="http://schemas.microsoft.com/office/2007/relationships/media" Target="../media/media20.m4a"/><Relationship Id="rId9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.png"/><Relationship Id="rId3" Type="http://schemas.openxmlformats.org/officeDocument/2006/relationships/audio" Target="../media/media21.m4a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microsoft.com/office/2007/relationships/media" Target="../media/media21.m4a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4.png"/><Relationship Id="rId5" Type="http://schemas.openxmlformats.org/officeDocument/2006/relationships/audio" Target="../media/media22.m4a"/><Relationship Id="rId10" Type="http://schemas.openxmlformats.org/officeDocument/2006/relationships/image" Target="../media/image11.png"/><Relationship Id="rId4" Type="http://schemas.microsoft.com/office/2007/relationships/media" Target="../media/media22.m4a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23.m4a"/><Relationship Id="rId7" Type="http://schemas.openxmlformats.org/officeDocument/2006/relationships/image" Target="../media/image10.png"/><Relationship Id="rId2" Type="http://schemas.microsoft.com/office/2007/relationships/media" Target="../media/media23.m4a"/><Relationship Id="rId1" Type="http://schemas.openxmlformats.org/officeDocument/2006/relationships/tags" Target="../tags/tag14.xml"/><Relationship Id="rId6" Type="http://schemas.openxmlformats.org/officeDocument/2006/relationships/image" Target="../media/image9.png"/><Relationship Id="rId11" Type="http://schemas.openxmlformats.org/officeDocument/2006/relationships/image" Target="../media/image3.pn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24.m4a"/><Relationship Id="rId7" Type="http://schemas.openxmlformats.org/officeDocument/2006/relationships/image" Target="../media/image10.png"/><Relationship Id="rId2" Type="http://schemas.microsoft.com/office/2007/relationships/media" Target="../media/media24.m4a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5.m4a"/><Relationship Id="rId4" Type="http://schemas.microsoft.com/office/2007/relationships/media" Target="../media/media25.m4a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media26.m4a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microsoft.com/office/2007/relationships/media" Target="../media/media26.m4a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2.png"/><Relationship Id="rId5" Type="http://schemas.openxmlformats.org/officeDocument/2006/relationships/audio" Target="../media/media27.m4a"/><Relationship Id="rId1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microsoft.com/office/2007/relationships/media" Target="../media/media27.m4a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.png"/><Relationship Id="rId3" Type="http://schemas.openxmlformats.org/officeDocument/2006/relationships/audio" Target="../media/media28.m4a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microsoft.com/office/2007/relationships/media" Target="../media/media28.m4a"/><Relationship Id="rId1" Type="http://schemas.openxmlformats.org/officeDocument/2006/relationships/tags" Target="../tags/tag1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29.m4a"/><Relationship Id="rId7" Type="http://schemas.openxmlformats.org/officeDocument/2006/relationships/image" Target="../media/image8.png"/><Relationship Id="rId2" Type="http://schemas.microsoft.com/office/2007/relationships/media" Target="../media/media29.m4a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30.m4a"/><Relationship Id="rId4" Type="http://schemas.microsoft.com/office/2007/relationships/media" Target="../media/media30.m4a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media31.m4a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microsoft.com/office/2007/relationships/media" Target="../media/media31.m4a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2.png"/><Relationship Id="rId5" Type="http://schemas.openxmlformats.org/officeDocument/2006/relationships/audio" Target="../media/media32.m4a"/><Relationship Id="rId1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microsoft.com/office/2007/relationships/media" Target="../media/media32.m4a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audio" Target="../media/media3.m4a"/><Relationship Id="rId7" Type="http://schemas.openxmlformats.org/officeDocument/2006/relationships/image" Target="../media/image4.jp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4.m4a"/><Relationship Id="rId4" Type="http://schemas.microsoft.com/office/2007/relationships/media" Target="../media/media4.m4a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.png"/><Relationship Id="rId3" Type="http://schemas.openxmlformats.org/officeDocument/2006/relationships/audio" Target="../media/media33.m4a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microsoft.com/office/2007/relationships/media" Target="../media/media33.m4a"/><Relationship Id="rId1" Type="http://schemas.openxmlformats.org/officeDocument/2006/relationships/tags" Target="../tags/tag20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34.m4a"/><Relationship Id="rId7" Type="http://schemas.openxmlformats.org/officeDocument/2006/relationships/image" Target="../media/image14.png"/><Relationship Id="rId2" Type="http://schemas.microsoft.com/office/2007/relationships/media" Target="../media/media34.m4a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35.m4a"/><Relationship Id="rId4" Type="http://schemas.microsoft.com/office/2007/relationships/media" Target="../media/media35.m4a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7" Type="http://schemas.openxmlformats.org/officeDocument/2006/relationships/image" Target="../media/image3.png"/><Relationship Id="rId2" Type="http://schemas.microsoft.com/office/2007/relationships/media" Target="../media/media36.m4a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37.m4a"/><Relationship Id="rId4" Type="http://schemas.microsoft.com/office/2007/relationships/media" Target="../media/media37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m4a"/><Relationship Id="rId7" Type="http://schemas.openxmlformats.org/officeDocument/2006/relationships/image" Target="../media/image3.png"/><Relationship Id="rId2" Type="http://schemas.microsoft.com/office/2007/relationships/media" Target="../media/media38.m4a"/><Relationship Id="rId1" Type="http://schemas.openxmlformats.org/officeDocument/2006/relationships/tags" Target="../tags/tag23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39.m4a"/><Relationship Id="rId4" Type="http://schemas.microsoft.com/office/2007/relationships/media" Target="../media/media39.m4a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m4a"/><Relationship Id="rId2" Type="http://schemas.microsoft.com/office/2007/relationships/media" Target="../media/media40.m4a"/><Relationship Id="rId1" Type="http://schemas.openxmlformats.org/officeDocument/2006/relationships/tags" Target="../tags/tag2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41.m4a"/><Relationship Id="rId7" Type="http://schemas.openxmlformats.org/officeDocument/2006/relationships/image" Target="../media/image12.png"/><Relationship Id="rId12" Type="http://schemas.openxmlformats.org/officeDocument/2006/relationships/image" Target="../media/image3.png"/><Relationship Id="rId2" Type="http://schemas.microsoft.com/office/2007/relationships/media" Target="../media/media41.m4a"/><Relationship Id="rId1" Type="http://schemas.openxmlformats.org/officeDocument/2006/relationships/tags" Target="../tags/tag25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0.png"/><Relationship Id="rId5" Type="http://schemas.openxmlformats.org/officeDocument/2006/relationships/audio" Target="../media/media42.m4a"/><Relationship Id="rId10" Type="http://schemas.openxmlformats.org/officeDocument/2006/relationships/image" Target="../media/image19.jpeg"/><Relationship Id="rId4" Type="http://schemas.microsoft.com/office/2007/relationships/media" Target="../media/media42.m4a"/><Relationship Id="rId9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5.png"/><Relationship Id="rId3" Type="http://schemas.openxmlformats.org/officeDocument/2006/relationships/audio" Target="../media/media43.m4a"/><Relationship Id="rId7" Type="http://schemas.openxmlformats.org/officeDocument/2006/relationships/image" Target="../media/image18.jpeg"/><Relationship Id="rId12" Type="http://schemas.openxmlformats.org/officeDocument/2006/relationships/image" Target="../media/image24.png"/><Relationship Id="rId2" Type="http://schemas.microsoft.com/office/2007/relationships/media" Target="../media/media43.m4a"/><Relationship Id="rId1" Type="http://schemas.openxmlformats.org/officeDocument/2006/relationships/tags" Target="../tags/tag26.xml"/><Relationship Id="rId6" Type="http://schemas.openxmlformats.org/officeDocument/2006/relationships/image" Target="../media/image13.png"/><Relationship Id="rId11" Type="http://schemas.openxmlformats.org/officeDocument/2006/relationships/image" Target="../media/image23.png"/><Relationship Id="rId5" Type="http://schemas.openxmlformats.org/officeDocument/2006/relationships/image" Target="../media/image12.png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1.png"/><Relationship Id="rId1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4.m4a"/><Relationship Id="rId7" Type="http://schemas.openxmlformats.org/officeDocument/2006/relationships/image" Target="../media/image26.png"/><Relationship Id="rId2" Type="http://schemas.microsoft.com/office/2007/relationships/media" Target="../media/media44.m4a"/><Relationship Id="rId1" Type="http://schemas.openxmlformats.org/officeDocument/2006/relationships/tags" Target="../tags/tag27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45.m4a"/><Relationship Id="rId4" Type="http://schemas.microsoft.com/office/2007/relationships/media" Target="../media/media45.m4a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6.m4a"/><Relationship Id="rId7" Type="http://schemas.openxmlformats.org/officeDocument/2006/relationships/image" Target="../media/image11.png"/><Relationship Id="rId2" Type="http://schemas.microsoft.com/office/2007/relationships/media" Target="../media/media46.m4a"/><Relationship Id="rId1" Type="http://schemas.openxmlformats.org/officeDocument/2006/relationships/tags" Target="../tags/tag28.xml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7.m4a"/><Relationship Id="rId7" Type="http://schemas.openxmlformats.org/officeDocument/2006/relationships/image" Target="../media/image9.png"/><Relationship Id="rId2" Type="http://schemas.microsoft.com/office/2007/relationships/media" Target="../media/media47.m4a"/><Relationship Id="rId1" Type="http://schemas.openxmlformats.org/officeDocument/2006/relationships/tags" Target="../tags/tag29.xml"/><Relationship Id="rId6" Type="http://schemas.openxmlformats.org/officeDocument/2006/relationships/image" Target="../media/image8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audio" Target="../media/media5.m4a"/><Relationship Id="rId7" Type="http://schemas.openxmlformats.org/officeDocument/2006/relationships/image" Target="../media/image4.jp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6.m4a"/><Relationship Id="rId4" Type="http://schemas.microsoft.com/office/2007/relationships/media" Target="../media/media6.m4a"/><Relationship Id="rId9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8.m4a"/><Relationship Id="rId7" Type="http://schemas.openxmlformats.org/officeDocument/2006/relationships/image" Target="../media/image15.png"/><Relationship Id="rId2" Type="http://schemas.microsoft.com/office/2007/relationships/media" Target="../media/media48.m4a"/><Relationship Id="rId1" Type="http://schemas.openxmlformats.org/officeDocument/2006/relationships/tags" Target="../tags/tag30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9.m4a"/><Relationship Id="rId2" Type="http://schemas.microsoft.com/office/2007/relationships/media" Target="../media/media49.m4a"/><Relationship Id="rId1" Type="http://schemas.openxmlformats.org/officeDocument/2006/relationships/tags" Target="../tags/tag31.xm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audio" Target="../media/media8.m4a"/><Relationship Id="rId7" Type="http://schemas.openxmlformats.org/officeDocument/2006/relationships/image" Target="../media/image4.jp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.png"/><Relationship Id="rId5" Type="http://schemas.openxmlformats.org/officeDocument/2006/relationships/audio" Target="../media/media9.m4a"/><Relationship Id="rId10" Type="http://schemas.openxmlformats.org/officeDocument/2006/relationships/image" Target="../media/image7.jpeg"/><Relationship Id="rId4" Type="http://schemas.microsoft.com/office/2007/relationships/media" Target="../media/media9.m4a"/><Relationship Id="rId9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3.png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12.m4a"/><Relationship Id="rId4" Type="http://schemas.microsoft.com/office/2007/relationships/media" Target="../media/media12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14.m4a"/><Relationship Id="rId4" Type="http://schemas.microsoft.com/office/2007/relationships/media" Target="../media/media14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g"/><Relationship Id="rId3" Type="http://schemas.openxmlformats.org/officeDocument/2006/relationships/audio" Target="../media/media15.m4a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microsoft.com/office/2007/relationships/media" Target="../media/media15.m4a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8AF3B2-3FF1-4E5D-AC56-BB26409A94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499" b="4568"/>
          <a:stretch/>
        </p:blipFill>
        <p:spPr>
          <a:xfrm>
            <a:off x="20" y="-839"/>
            <a:ext cx="12191980" cy="6858000"/>
          </a:xfrm>
          <a:prstGeom prst="rect">
            <a:avLst/>
          </a:prstGeom>
        </p:spPr>
      </p:pic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A8E2F22-F2F7-47DC-8230-5FBD6F25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r>
              <a:rPr lang="ja-JP" altLang="en-US" dirty="0"/>
              <a:t>どこが　おなじ？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508E787-BFFA-4CC8-8902-9361F81CB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1130" y="4682062"/>
            <a:ext cx="8652788" cy="457201"/>
          </a:xfrm>
        </p:spPr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8C224582-6AAA-4AA7-8271-CBD26A63F0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21" name="オーディオ 20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37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7"/>
    </mc:Choice>
    <mc:Fallback xmlns="">
      <p:transition spd="slow" advTm="4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6" objId="5"/>
        <p14:stopEvt time="3949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8E2F22-F2F7-47DC-8230-5FBD6F25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　</a:t>
            </a:r>
          </a:p>
        </p:txBody>
      </p:sp>
      <p:pic>
        <p:nvPicPr>
          <p:cNvPr id="5" name="図 4" descr="プレート, 挿絵 が含まれている画像&#10;&#10;自動的に生成された説明">
            <a:extLst>
              <a:ext uri="{FF2B5EF4-FFF2-40B4-BE49-F238E27FC236}">
                <a16:creationId xmlns:a16="http://schemas.microsoft.com/office/drawing/2014/main" id="{32E6B57C-91DF-4623-A448-5EF716BE520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592" y="3825917"/>
            <a:ext cx="1207520" cy="1207520"/>
          </a:xfrm>
          <a:prstGeom prst="rect">
            <a:avLst/>
          </a:prstGeom>
        </p:spPr>
      </p:pic>
      <p:pic>
        <p:nvPicPr>
          <p:cNvPr id="7" name="図 6" descr="ホイール, 挿絵 が含まれている画像&#10;&#10;自動的に生成された説明">
            <a:extLst>
              <a:ext uri="{FF2B5EF4-FFF2-40B4-BE49-F238E27FC236}">
                <a16:creationId xmlns:a16="http://schemas.microsoft.com/office/drawing/2014/main" id="{B80426A2-3E68-43AD-A2BD-BB9BA490835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134" y="1796663"/>
            <a:ext cx="1276868" cy="127686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85A2076-8B74-4705-A15A-520DC4C0757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021" y="2379611"/>
            <a:ext cx="2118773" cy="1107059"/>
          </a:xfrm>
          <a:prstGeom prst="rect">
            <a:avLst/>
          </a:prstGeom>
        </p:spPr>
      </p:pic>
      <p:pic>
        <p:nvPicPr>
          <p:cNvPr id="9" name="図 8" descr="ケーキ, 車, 誕生日, 赤 が含まれている画像&#10;&#10;自動的に生成された説明">
            <a:extLst>
              <a:ext uri="{FF2B5EF4-FFF2-40B4-BE49-F238E27FC236}">
                <a16:creationId xmlns:a16="http://schemas.microsoft.com/office/drawing/2014/main" id="{CD63769D-8427-41DE-8798-922B9DEE73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99" y="3825917"/>
            <a:ext cx="1533525" cy="998495"/>
          </a:xfrm>
          <a:prstGeom prst="rect">
            <a:avLst/>
          </a:prstGeom>
        </p:spPr>
      </p:pic>
      <p:pic>
        <p:nvPicPr>
          <p:cNvPr id="11" name="図 10" descr="木, 花 が含まれている画像&#10;&#10;自動的に生成された説明">
            <a:extLst>
              <a:ext uri="{FF2B5EF4-FFF2-40B4-BE49-F238E27FC236}">
                <a16:creationId xmlns:a16="http://schemas.microsoft.com/office/drawing/2014/main" id="{628B2C82-814F-4519-88BC-ADF512E6AF2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41" y="4134226"/>
            <a:ext cx="899541" cy="932167"/>
          </a:xfrm>
          <a:prstGeom prst="rect">
            <a:avLst/>
          </a:prstGeom>
        </p:spPr>
      </p:pic>
      <p:pic>
        <p:nvPicPr>
          <p:cNvPr id="13" name="図 12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A83C4B4E-33F9-467E-932D-BA3D9BA82E3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381" y="2937129"/>
            <a:ext cx="1169952" cy="1987883"/>
          </a:xfrm>
          <a:prstGeom prst="rect">
            <a:avLst/>
          </a:prstGeom>
        </p:spPr>
      </p:pic>
      <p:pic>
        <p:nvPicPr>
          <p:cNvPr id="15" name="図 14" descr="座る, テーブル, ケーキ, 作品 が含まれている画像&#10;&#10;自動的に生成された説明">
            <a:extLst>
              <a:ext uri="{FF2B5EF4-FFF2-40B4-BE49-F238E27FC236}">
                <a16:creationId xmlns:a16="http://schemas.microsoft.com/office/drawing/2014/main" id="{569808DC-5370-46CA-85FD-82BFE48ABC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245" y="2259996"/>
            <a:ext cx="1559239" cy="110706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790A5FE-969D-4607-936D-B7A478996E79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341" y="2077022"/>
            <a:ext cx="1475246" cy="1475246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16CD766-F3F5-4BDA-8246-09057F675C70}"/>
              </a:ext>
            </a:extLst>
          </p:cNvPr>
          <p:cNvSpPr txBox="1"/>
          <p:nvPr/>
        </p:nvSpPr>
        <p:spPr>
          <a:xfrm>
            <a:off x="5196441" y="5066393"/>
            <a:ext cx="1747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ブロッコリー</a:t>
            </a:r>
          </a:p>
        </p:txBody>
      </p:sp>
      <p:sp>
        <p:nvSpPr>
          <p:cNvPr id="4" name="フリーフォーム: 図形 3">
            <a:extLst>
              <a:ext uri="{FF2B5EF4-FFF2-40B4-BE49-F238E27FC236}">
                <a16:creationId xmlns:a16="http://schemas.microsoft.com/office/drawing/2014/main" id="{DA08E62F-F566-44EB-A4C1-8FB84DD09EC4}"/>
              </a:ext>
            </a:extLst>
          </p:cNvPr>
          <p:cNvSpPr/>
          <p:nvPr/>
        </p:nvSpPr>
        <p:spPr>
          <a:xfrm>
            <a:off x="5019675" y="3914775"/>
            <a:ext cx="1123950" cy="1152525"/>
          </a:xfrm>
          <a:custGeom>
            <a:avLst/>
            <a:gdLst>
              <a:gd name="connsiteX0" fmla="*/ 1114425 w 1123950"/>
              <a:gd name="connsiteY0" fmla="*/ 933450 h 1152525"/>
              <a:gd name="connsiteX1" fmla="*/ 1066800 w 1123950"/>
              <a:gd name="connsiteY1" fmla="*/ 962025 h 1152525"/>
              <a:gd name="connsiteX2" fmla="*/ 990600 w 1123950"/>
              <a:gd name="connsiteY2" fmla="*/ 971550 h 1152525"/>
              <a:gd name="connsiteX3" fmla="*/ 942975 w 1123950"/>
              <a:gd name="connsiteY3" fmla="*/ 981075 h 1152525"/>
              <a:gd name="connsiteX4" fmla="*/ 838200 w 1123950"/>
              <a:gd name="connsiteY4" fmla="*/ 1000125 h 1152525"/>
              <a:gd name="connsiteX5" fmla="*/ 809625 w 1123950"/>
              <a:gd name="connsiteY5" fmla="*/ 1009650 h 1152525"/>
              <a:gd name="connsiteX6" fmla="*/ 781050 w 1123950"/>
              <a:gd name="connsiteY6" fmla="*/ 1028700 h 1152525"/>
              <a:gd name="connsiteX7" fmla="*/ 771525 w 1123950"/>
              <a:gd name="connsiteY7" fmla="*/ 1057275 h 1152525"/>
              <a:gd name="connsiteX8" fmla="*/ 723900 w 1123950"/>
              <a:gd name="connsiteY8" fmla="*/ 1114425 h 1152525"/>
              <a:gd name="connsiteX9" fmla="*/ 695325 w 1123950"/>
              <a:gd name="connsiteY9" fmla="*/ 1123950 h 1152525"/>
              <a:gd name="connsiteX10" fmla="*/ 638175 w 1123950"/>
              <a:gd name="connsiteY10" fmla="*/ 1152525 h 1152525"/>
              <a:gd name="connsiteX11" fmla="*/ 419100 w 1123950"/>
              <a:gd name="connsiteY11" fmla="*/ 1143000 h 1152525"/>
              <a:gd name="connsiteX12" fmla="*/ 333375 w 1123950"/>
              <a:gd name="connsiteY12" fmla="*/ 1095375 h 1152525"/>
              <a:gd name="connsiteX13" fmla="*/ 304800 w 1123950"/>
              <a:gd name="connsiteY13" fmla="*/ 1066800 h 1152525"/>
              <a:gd name="connsiteX14" fmla="*/ 266700 w 1123950"/>
              <a:gd name="connsiteY14" fmla="*/ 1047750 h 1152525"/>
              <a:gd name="connsiteX15" fmla="*/ 200025 w 1123950"/>
              <a:gd name="connsiteY15" fmla="*/ 1000125 h 1152525"/>
              <a:gd name="connsiteX16" fmla="*/ 180975 w 1123950"/>
              <a:gd name="connsiteY16" fmla="*/ 971550 h 1152525"/>
              <a:gd name="connsiteX17" fmla="*/ 152400 w 1123950"/>
              <a:gd name="connsiteY17" fmla="*/ 962025 h 1152525"/>
              <a:gd name="connsiteX18" fmla="*/ 133350 w 1123950"/>
              <a:gd name="connsiteY18" fmla="*/ 923925 h 1152525"/>
              <a:gd name="connsiteX19" fmla="*/ 76200 w 1123950"/>
              <a:gd name="connsiteY19" fmla="*/ 847725 h 1152525"/>
              <a:gd name="connsiteX20" fmla="*/ 38100 w 1123950"/>
              <a:gd name="connsiteY20" fmla="*/ 790575 h 1152525"/>
              <a:gd name="connsiteX21" fmla="*/ 19050 w 1123950"/>
              <a:gd name="connsiteY21" fmla="*/ 762000 h 1152525"/>
              <a:gd name="connsiteX22" fmla="*/ 0 w 1123950"/>
              <a:gd name="connsiteY22" fmla="*/ 704850 h 1152525"/>
              <a:gd name="connsiteX23" fmla="*/ 9525 w 1123950"/>
              <a:gd name="connsiteY23" fmla="*/ 323850 h 1152525"/>
              <a:gd name="connsiteX24" fmla="*/ 28575 w 1123950"/>
              <a:gd name="connsiteY24" fmla="*/ 295275 h 1152525"/>
              <a:gd name="connsiteX25" fmla="*/ 57150 w 1123950"/>
              <a:gd name="connsiteY25" fmla="*/ 257175 h 1152525"/>
              <a:gd name="connsiteX26" fmla="*/ 76200 w 1123950"/>
              <a:gd name="connsiteY26" fmla="*/ 228600 h 1152525"/>
              <a:gd name="connsiteX27" fmla="*/ 104775 w 1123950"/>
              <a:gd name="connsiteY27" fmla="*/ 200025 h 1152525"/>
              <a:gd name="connsiteX28" fmla="*/ 123825 w 1123950"/>
              <a:gd name="connsiteY28" fmla="*/ 171450 h 1152525"/>
              <a:gd name="connsiteX29" fmla="*/ 133350 w 1123950"/>
              <a:gd name="connsiteY29" fmla="*/ 142875 h 1152525"/>
              <a:gd name="connsiteX30" fmla="*/ 190500 w 1123950"/>
              <a:gd name="connsiteY30" fmla="*/ 104775 h 1152525"/>
              <a:gd name="connsiteX31" fmla="*/ 209550 w 1123950"/>
              <a:gd name="connsiteY31" fmla="*/ 76200 h 1152525"/>
              <a:gd name="connsiteX32" fmla="*/ 266700 w 1123950"/>
              <a:gd name="connsiteY32" fmla="*/ 38100 h 1152525"/>
              <a:gd name="connsiteX33" fmla="*/ 352425 w 1123950"/>
              <a:gd name="connsiteY33" fmla="*/ 0 h 1152525"/>
              <a:gd name="connsiteX34" fmla="*/ 666750 w 1123950"/>
              <a:gd name="connsiteY34" fmla="*/ 9525 h 1152525"/>
              <a:gd name="connsiteX35" fmla="*/ 723900 w 1123950"/>
              <a:gd name="connsiteY35" fmla="*/ 28575 h 1152525"/>
              <a:gd name="connsiteX36" fmla="*/ 781050 w 1123950"/>
              <a:gd name="connsiteY36" fmla="*/ 66675 h 1152525"/>
              <a:gd name="connsiteX37" fmla="*/ 809625 w 1123950"/>
              <a:gd name="connsiteY37" fmla="*/ 95250 h 1152525"/>
              <a:gd name="connsiteX38" fmla="*/ 885825 w 1123950"/>
              <a:gd name="connsiteY38" fmla="*/ 142875 h 1152525"/>
              <a:gd name="connsiteX39" fmla="*/ 933450 w 1123950"/>
              <a:gd name="connsiteY39" fmla="*/ 200025 h 1152525"/>
              <a:gd name="connsiteX40" fmla="*/ 952500 w 1123950"/>
              <a:gd name="connsiteY40" fmla="*/ 228600 h 1152525"/>
              <a:gd name="connsiteX41" fmla="*/ 981075 w 1123950"/>
              <a:gd name="connsiteY41" fmla="*/ 257175 h 1152525"/>
              <a:gd name="connsiteX42" fmla="*/ 1019175 w 1123950"/>
              <a:gd name="connsiteY42" fmla="*/ 314325 h 1152525"/>
              <a:gd name="connsiteX43" fmla="*/ 1038225 w 1123950"/>
              <a:gd name="connsiteY43" fmla="*/ 342900 h 1152525"/>
              <a:gd name="connsiteX44" fmla="*/ 1047750 w 1123950"/>
              <a:gd name="connsiteY44" fmla="*/ 371475 h 1152525"/>
              <a:gd name="connsiteX45" fmla="*/ 1076325 w 1123950"/>
              <a:gd name="connsiteY45" fmla="*/ 400050 h 1152525"/>
              <a:gd name="connsiteX46" fmla="*/ 1095375 w 1123950"/>
              <a:gd name="connsiteY46" fmla="*/ 457200 h 1152525"/>
              <a:gd name="connsiteX47" fmla="*/ 1104900 w 1123950"/>
              <a:gd name="connsiteY47" fmla="*/ 514350 h 1152525"/>
              <a:gd name="connsiteX48" fmla="*/ 1123950 w 1123950"/>
              <a:gd name="connsiteY48" fmla="*/ 552450 h 1152525"/>
              <a:gd name="connsiteX49" fmla="*/ 1114425 w 1123950"/>
              <a:gd name="connsiteY49" fmla="*/ 828675 h 1152525"/>
              <a:gd name="connsiteX50" fmla="*/ 1095375 w 1123950"/>
              <a:gd name="connsiteY50" fmla="*/ 885825 h 1152525"/>
              <a:gd name="connsiteX51" fmla="*/ 1066800 w 1123950"/>
              <a:gd name="connsiteY51" fmla="*/ 904875 h 1152525"/>
              <a:gd name="connsiteX52" fmla="*/ 1047750 w 1123950"/>
              <a:gd name="connsiteY52" fmla="*/ 933450 h 1152525"/>
              <a:gd name="connsiteX53" fmla="*/ 1019175 w 1123950"/>
              <a:gd name="connsiteY53" fmla="*/ 942975 h 1152525"/>
              <a:gd name="connsiteX54" fmla="*/ 1009650 w 1123950"/>
              <a:gd name="connsiteY54" fmla="*/ 971550 h 115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3950" h="1152525">
                <a:moveTo>
                  <a:pt x="1114425" y="933450"/>
                </a:moveTo>
                <a:cubicBezTo>
                  <a:pt x="1098550" y="942975"/>
                  <a:pt x="1084495" y="956581"/>
                  <a:pt x="1066800" y="962025"/>
                </a:cubicBezTo>
                <a:cubicBezTo>
                  <a:pt x="1042334" y="969553"/>
                  <a:pt x="1015900" y="967658"/>
                  <a:pt x="990600" y="971550"/>
                </a:cubicBezTo>
                <a:cubicBezTo>
                  <a:pt x="974599" y="974012"/>
                  <a:pt x="958944" y="978413"/>
                  <a:pt x="942975" y="981075"/>
                </a:cubicBezTo>
                <a:cubicBezTo>
                  <a:pt x="878222" y="991867"/>
                  <a:pt x="889403" y="985496"/>
                  <a:pt x="838200" y="1000125"/>
                </a:cubicBezTo>
                <a:cubicBezTo>
                  <a:pt x="828546" y="1002883"/>
                  <a:pt x="818605" y="1005160"/>
                  <a:pt x="809625" y="1009650"/>
                </a:cubicBezTo>
                <a:cubicBezTo>
                  <a:pt x="799386" y="1014770"/>
                  <a:pt x="790575" y="1022350"/>
                  <a:pt x="781050" y="1028700"/>
                </a:cubicBezTo>
                <a:cubicBezTo>
                  <a:pt x="777875" y="1038225"/>
                  <a:pt x="776015" y="1048295"/>
                  <a:pt x="771525" y="1057275"/>
                </a:cubicBezTo>
                <a:cubicBezTo>
                  <a:pt x="762740" y="1074846"/>
                  <a:pt x="739699" y="1103892"/>
                  <a:pt x="723900" y="1114425"/>
                </a:cubicBezTo>
                <a:cubicBezTo>
                  <a:pt x="715546" y="1119994"/>
                  <a:pt x="704305" y="1119460"/>
                  <a:pt x="695325" y="1123950"/>
                </a:cubicBezTo>
                <a:cubicBezTo>
                  <a:pt x="621467" y="1160879"/>
                  <a:pt x="709999" y="1128584"/>
                  <a:pt x="638175" y="1152525"/>
                </a:cubicBezTo>
                <a:cubicBezTo>
                  <a:pt x="565150" y="1149350"/>
                  <a:pt x="491979" y="1148606"/>
                  <a:pt x="419100" y="1143000"/>
                </a:cubicBezTo>
                <a:cubicBezTo>
                  <a:pt x="393149" y="1141004"/>
                  <a:pt x="343366" y="1105366"/>
                  <a:pt x="333375" y="1095375"/>
                </a:cubicBezTo>
                <a:cubicBezTo>
                  <a:pt x="323850" y="1085850"/>
                  <a:pt x="315761" y="1074630"/>
                  <a:pt x="304800" y="1066800"/>
                </a:cubicBezTo>
                <a:cubicBezTo>
                  <a:pt x="293246" y="1058547"/>
                  <a:pt x="278254" y="1056003"/>
                  <a:pt x="266700" y="1047750"/>
                </a:cubicBezTo>
                <a:cubicBezTo>
                  <a:pt x="176598" y="983391"/>
                  <a:pt x="304445" y="1052335"/>
                  <a:pt x="200025" y="1000125"/>
                </a:cubicBezTo>
                <a:cubicBezTo>
                  <a:pt x="193675" y="990600"/>
                  <a:pt x="189914" y="978701"/>
                  <a:pt x="180975" y="971550"/>
                </a:cubicBezTo>
                <a:cubicBezTo>
                  <a:pt x="173135" y="965278"/>
                  <a:pt x="159500" y="969125"/>
                  <a:pt x="152400" y="962025"/>
                </a:cubicBezTo>
                <a:cubicBezTo>
                  <a:pt x="142360" y="951985"/>
                  <a:pt x="141226" y="935739"/>
                  <a:pt x="133350" y="923925"/>
                </a:cubicBezTo>
                <a:cubicBezTo>
                  <a:pt x="115738" y="897507"/>
                  <a:pt x="93812" y="874143"/>
                  <a:pt x="76200" y="847725"/>
                </a:cubicBezTo>
                <a:lnTo>
                  <a:pt x="38100" y="790575"/>
                </a:lnTo>
                <a:cubicBezTo>
                  <a:pt x="31750" y="781050"/>
                  <a:pt x="22670" y="772860"/>
                  <a:pt x="19050" y="762000"/>
                </a:cubicBezTo>
                <a:lnTo>
                  <a:pt x="0" y="704850"/>
                </a:lnTo>
                <a:cubicBezTo>
                  <a:pt x="3175" y="577850"/>
                  <a:pt x="683" y="450582"/>
                  <a:pt x="9525" y="323850"/>
                </a:cubicBezTo>
                <a:cubicBezTo>
                  <a:pt x="10322" y="312430"/>
                  <a:pt x="21921" y="304590"/>
                  <a:pt x="28575" y="295275"/>
                </a:cubicBezTo>
                <a:cubicBezTo>
                  <a:pt x="37802" y="282357"/>
                  <a:pt x="47923" y="270093"/>
                  <a:pt x="57150" y="257175"/>
                </a:cubicBezTo>
                <a:cubicBezTo>
                  <a:pt x="63804" y="247860"/>
                  <a:pt x="68871" y="237394"/>
                  <a:pt x="76200" y="228600"/>
                </a:cubicBezTo>
                <a:cubicBezTo>
                  <a:pt x="84824" y="218252"/>
                  <a:pt x="96151" y="210373"/>
                  <a:pt x="104775" y="200025"/>
                </a:cubicBezTo>
                <a:cubicBezTo>
                  <a:pt x="112104" y="191231"/>
                  <a:pt x="118705" y="181689"/>
                  <a:pt x="123825" y="171450"/>
                </a:cubicBezTo>
                <a:cubicBezTo>
                  <a:pt x="128315" y="162470"/>
                  <a:pt x="126250" y="149975"/>
                  <a:pt x="133350" y="142875"/>
                </a:cubicBezTo>
                <a:cubicBezTo>
                  <a:pt x="149539" y="126686"/>
                  <a:pt x="190500" y="104775"/>
                  <a:pt x="190500" y="104775"/>
                </a:cubicBezTo>
                <a:cubicBezTo>
                  <a:pt x="196850" y="95250"/>
                  <a:pt x="200935" y="83738"/>
                  <a:pt x="209550" y="76200"/>
                </a:cubicBezTo>
                <a:cubicBezTo>
                  <a:pt x="226780" y="61123"/>
                  <a:pt x="244980" y="45340"/>
                  <a:pt x="266700" y="38100"/>
                </a:cubicBezTo>
                <a:cubicBezTo>
                  <a:pt x="334710" y="15430"/>
                  <a:pt x="307142" y="30189"/>
                  <a:pt x="352425" y="0"/>
                </a:cubicBezTo>
                <a:cubicBezTo>
                  <a:pt x="457200" y="3175"/>
                  <a:pt x="562236" y="1485"/>
                  <a:pt x="666750" y="9525"/>
                </a:cubicBezTo>
                <a:cubicBezTo>
                  <a:pt x="686771" y="11065"/>
                  <a:pt x="707192" y="17436"/>
                  <a:pt x="723900" y="28575"/>
                </a:cubicBezTo>
                <a:cubicBezTo>
                  <a:pt x="742950" y="41275"/>
                  <a:pt x="764861" y="50486"/>
                  <a:pt x="781050" y="66675"/>
                </a:cubicBezTo>
                <a:cubicBezTo>
                  <a:pt x="790575" y="76200"/>
                  <a:pt x="798731" y="87327"/>
                  <a:pt x="809625" y="95250"/>
                </a:cubicBezTo>
                <a:cubicBezTo>
                  <a:pt x="833849" y="112867"/>
                  <a:pt x="885825" y="142875"/>
                  <a:pt x="885825" y="142875"/>
                </a:cubicBezTo>
                <a:cubicBezTo>
                  <a:pt x="933123" y="213821"/>
                  <a:pt x="872334" y="126686"/>
                  <a:pt x="933450" y="200025"/>
                </a:cubicBezTo>
                <a:cubicBezTo>
                  <a:pt x="940779" y="208819"/>
                  <a:pt x="945171" y="219806"/>
                  <a:pt x="952500" y="228600"/>
                </a:cubicBezTo>
                <a:cubicBezTo>
                  <a:pt x="961124" y="238948"/>
                  <a:pt x="972805" y="246542"/>
                  <a:pt x="981075" y="257175"/>
                </a:cubicBezTo>
                <a:cubicBezTo>
                  <a:pt x="995131" y="275247"/>
                  <a:pt x="1006475" y="295275"/>
                  <a:pt x="1019175" y="314325"/>
                </a:cubicBezTo>
                <a:cubicBezTo>
                  <a:pt x="1025525" y="323850"/>
                  <a:pt x="1034605" y="332040"/>
                  <a:pt x="1038225" y="342900"/>
                </a:cubicBezTo>
                <a:cubicBezTo>
                  <a:pt x="1041400" y="352425"/>
                  <a:pt x="1042181" y="363121"/>
                  <a:pt x="1047750" y="371475"/>
                </a:cubicBezTo>
                <a:cubicBezTo>
                  <a:pt x="1055222" y="382683"/>
                  <a:pt x="1066800" y="390525"/>
                  <a:pt x="1076325" y="400050"/>
                </a:cubicBezTo>
                <a:cubicBezTo>
                  <a:pt x="1082675" y="419100"/>
                  <a:pt x="1092074" y="437393"/>
                  <a:pt x="1095375" y="457200"/>
                </a:cubicBezTo>
                <a:cubicBezTo>
                  <a:pt x="1098550" y="476250"/>
                  <a:pt x="1099351" y="495852"/>
                  <a:pt x="1104900" y="514350"/>
                </a:cubicBezTo>
                <a:cubicBezTo>
                  <a:pt x="1108980" y="527950"/>
                  <a:pt x="1117600" y="539750"/>
                  <a:pt x="1123950" y="552450"/>
                </a:cubicBezTo>
                <a:cubicBezTo>
                  <a:pt x="1120775" y="644525"/>
                  <a:pt x="1122293" y="736882"/>
                  <a:pt x="1114425" y="828675"/>
                </a:cubicBezTo>
                <a:cubicBezTo>
                  <a:pt x="1112710" y="848682"/>
                  <a:pt x="1112083" y="874686"/>
                  <a:pt x="1095375" y="885825"/>
                </a:cubicBezTo>
                <a:lnTo>
                  <a:pt x="1066800" y="904875"/>
                </a:lnTo>
                <a:cubicBezTo>
                  <a:pt x="1060450" y="914400"/>
                  <a:pt x="1056689" y="926299"/>
                  <a:pt x="1047750" y="933450"/>
                </a:cubicBezTo>
                <a:cubicBezTo>
                  <a:pt x="1039910" y="939722"/>
                  <a:pt x="1026275" y="935875"/>
                  <a:pt x="1019175" y="942975"/>
                </a:cubicBezTo>
                <a:cubicBezTo>
                  <a:pt x="1012075" y="950075"/>
                  <a:pt x="1009650" y="971550"/>
                  <a:pt x="1009650" y="97155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録音されたサウンド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6" name="オーディオ 1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058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9"/>
    </mc:Choice>
    <mc:Fallback xmlns="">
      <p:transition spd="slow" advTm="9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9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</p:bldLst>
  </p:timing>
  <p:extLst mod="1">
    <p:ext uri="{E180D4A7-C9FB-4DFB-919C-405C955672EB}">
      <p14:showEvtLst xmlns:p14="http://schemas.microsoft.com/office/powerpoint/2010/main">
        <p14:playEvt time="4156" objId="8"/>
        <p14:stopEvt time="9145" objId="8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8E2F22-F2F7-47DC-8230-5FBD6F25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　</a:t>
            </a:r>
          </a:p>
        </p:txBody>
      </p:sp>
      <p:pic>
        <p:nvPicPr>
          <p:cNvPr id="5" name="図 4" descr="プレート, 挿絵 が含まれている画像&#10;&#10;自動的に生成された説明">
            <a:extLst>
              <a:ext uri="{FF2B5EF4-FFF2-40B4-BE49-F238E27FC236}">
                <a16:creationId xmlns:a16="http://schemas.microsoft.com/office/drawing/2014/main" id="{32E6B57C-91DF-4623-A448-5EF716BE520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592" y="3825917"/>
            <a:ext cx="1207520" cy="1207520"/>
          </a:xfrm>
          <a:prstGeom prst="rect">
            <a:avLst/>
          </a:prstGeom>
        </p:spPr>
      </p:pic>
      <p:pic>
        <p:nvPicPr>
          <p:cNvPr id="7" name="図 6" descr="ホイール, 挿絵 が含まれている画像&#10;&#10;自動的に生成された説明">
            <a:extLst>
              <a:ext uri="{FF2B5EF4-FFF2-40B4-BE49-F238E27FC236}">
                <a16:creationId xmlns:a16="http://schemas.microsoft.com/office/drawing/2014/main" id="{B80426A2-3E68-43AD-A2BD-BB9BA490835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134" y="1796663"/>
            <a:ext cx="1276868" cy="127686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85A2076-8B74-4705-A15A-520DC4C0757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021" y="2379611"/>
            <a:ext cx="2118773" cy="1107059"/>
          </a:xfrm>
          <a:prstGeom prst="rect">
            <a:avLst/>
          </a:prstGeom>
        </p:spPr>
      </p:pic>
      <p:pic>
        <p:nvPicPr>
          <p:cNvPr id="9" name="図 8" descr="ケーキ, 車, 誕生日, 赤 が含まれている画像&#10;&#10;自動的に生成された説明">
            <a:extLst>
              <a:ext uri="{FF2B5EF4-FFF2-40B4-BE49-F238E27FC236}">
                <a16:creationId xmlns:a16="http://schemas.microsoft.com/office/drawing/2014/main" id="{CD63769D-8427-41DE-8798-922B9DEE73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99" y="3825917"/>
            <a:ext cx="1533525" cy="998495"/>
          </a:xfrm>
          <a:prstGeom prst="rect">
            <a:avLst/>
          </a:prstGeom>
        </p:spPr>
      </p:pic>
      <p:pic>
        <p:nvPicPr>
          <p:cNvPr id="11" name="図 10" descr="木, 花 が含まれている画像&#10;&#10;自動的に生成された説明">
            <a:extLst>
              <a:ext uri="{FF2B5EF4-FFF2-40B4-BE49-F238E27FC236}">
                <a16:creationId xmlns:a16="http://schemas.microsoft.com/office/drawing/2014/main" id="{628B2C82-814F-4519-88BC-ADF512E6AF2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41" y="4134226"/>
            <a:ext cx="899541" cy="932167"/>
          </a:xfrm>
          <a:prstGeom prst="rect">
            <a:avLst/>
          </a:prstGeom>
        </p:spPr>
      </p:pic>
      <p:pic>
        <p:nvPicPr>
          <p:cNvPr id="13" name="図 12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A83C4B4E-33F9-467E-932D-BA3D9BA82E3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381" y="2937129"/>
            <a:ext cx="1169952" cy="1987883"/>
          </a:xfrm>
          <a:prstGeom prst="rect">
            <a:avLst/>
          </a:prstGeom>
        </p:spPr>
      </p:pic>
      <p:pic>
        <p:nvPicPr>
          <p:cNvPr id="15" name="図 14" descr="座る, テーブル, ケーキ, 作品 が含まれている画像&#10;&#10;自動的に生成された説明">
            <a:extLst>
              <a:ext uri="{FF2B5EF4-FFF2-40B4-BE49-F238E27FC236}">
                <a16:creationId xmlns:a16="http://schemas.microsoft.com/office/drawing/2014/main" id="{569808DC-5370-46CA-85FD-82BFE48ABC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245" y="2259996"/>
            <a:ext cx="1559239" cy="110706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790A5FE-969D-4607-936D-B7A478996E7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341" y="2077022"/>
            <a:ext cx="1475246" cy="1475246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16CD766-F3F5-4BDA-8246-09057F675C70}"/>
              </a:ext>
            </a:extLst>
          </p:cNvPr>
          <p:cNvSpPr txBox="1"/>
          <p:nvPr/>
        </p:nvSpPr>
        <p:spPr>
          <a:xfrm>
            <a:off x="5196441" y="5066393"/>
            <a:ext cx="1747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ブロッコリー</a:t>
            </a:r>
          </a:p>
        </p:txBody>
      </p:sp>
      <p:sp>
        <p:nvSpPr>
          <p:cNvPr id="4" name="フリーフォーム: 図形 3">
            <a:extLst>
              <a:ext uri="{FF2B5EF4-FFF2-40B4-BE49-F238E27FC236}">
                <a16:creationId xmlns:a16="http://schemas.microsoft.com/office/drawing/2014/main" id="{DA08E62F-F566-44EB-A4C1-8FB84DD09EC4}"/>
              </a:ext>
            </a:extLst>
          </p:cNvPr>
          <p:cNvSpPr/>
          <p:nvPr/>
        </p:nvSpPr>
        <p:spPr>
          <a:xfrm>
            <a:off x="5019675" y="3914775"/>
            <a:ext cx="1123950" cy="1152525"/>
          </a:xfrm>
          <a:custGeom>
            <a:avLst/>
            <a:gdLst>
              <a:gd name="connsiteX0" fmla="*/ 1114425 w 1123950"/>
              <a:gd name="connsiteY0" fmla="*/ 933450 h 1152525"/>
              <a:gd name="connsiteX1" fmla="*/ 1066800 w 1123950"/>
              <a:gd name="connsiteY1" fmla="*/ 962025 h 1152525"/>
              <a:gd name="connsiteX2" fmla="*/ 990600 w 1123950"/>
              <a:gd name="connsiteY2" fmla="*/ 971550 h 1152525"/>
              <a:gd name="connsiteX3" fmla="*/ 942975 w 1123950"/>
              <a:gd name="connsiteY3" fmla="*/ 981075 h 1152525"/>
              <a:gd name="connsiteX4" fmla="*/ 838200 w 1123950"/>
              <a:gd name="connsiteY4" fmla="*/ 1000125 h 1152525"/>
              <a:gd name="connsiteX5" fmla="*/ 809625 w 1123950"/>
              <a:gd name="connsiteY5" fmla="*/ 1009650 h 1152525"/>
              <a:gd name="connsiteX6" fmla="*/ 781050 w 1123950"/>
              <a:gd name="connsiteY6" fmla="*/ 1028700 h 1152525"/>
              <a:gd name="connsiteX7" fmla="*/ 771525 w 1123950"/>
              <a:gd name="connsiteY7" fmla="*/ 1057275 h 1152525"/>
              <a:gd name="connsiteX8" fmla="*/ 723900 w 1123950"/>
              <a:gd name="connsiteY8" fmla="*/ 1114425 h 1152525"/>
              <a:gd name="connsiteX9" fmla="*/ 695325 w 1123950"/>
              <a:gd name="connsiteY9" fmla="*/ 1123950 h 1152525"/>
              <a:gd name="connsiteX10" fmla="*/ 638175 w 1123950"/>
              <a:gd name="connsiteY10" fmla="*/ 1152525 h 1152525"/>
              <a:gd name="connsiteX11" fmla="*/ 419100 w 1123950"/>
              <a:gd name="connsiteY11" fmla="*/ 1143000 h 1152525"/>
              <a:gd name="connsiteX12" fmla="*/ 333375 w 1123950"/>
              <a:gd name="connsiteY12" fmla="*/ 1095375 h 1152525"/>
              <a:gd name="connsiteX13" fmla="*/ 304800 w 1123950"/>
              <a:gd name="connsiteY13" fmla="*/ 1066800 h 1152525"/>
              <a:gd name="connsiteX14" fmla="*/ 266700 w 1123950"/>
              <a:gd name="connsiteY14" fmla="*/ 1047750 h 1152525"/>
              <a:gd name="connsiteX15" fmla="*/ 200025 w 1123950"/>
              <a:gd name="connsiteY15" fmla="*/ 1000125 h 1152525"/>
              <a:gd name="connsiteX16" fmla="*/ 180975 w 1123950"/>
              <a:gd name="connsiteY16" fmla="*/ 971550 h 1152525"/>
              <a:gd name="connsiteX17" fmla="*/ 152400 w 1123950"/>
              <a:gd name="connsiteY17" fmla="*/ 962025 h 1152525"/>
              <a:gd name="connsiteX18" fmla="*/ 133350 w 1123950"/>
              <a:gd name="connsiteY18" fmla="*/ 923925 h 1152525"/>
              <a:gd name="connsiteX19" fmla="*/ 76200 w 1123950"/>
              <a:gd name="connsiteY19" fmla="*/ 847725 h 1152525"/>
              <a:gd name="connsiteX20" fmla="*/ 38100 w 1123950"/>
              <a:gd name="connsiteY20" fmla="*/ 790575 h 1152525"/>
              <a:gd name="connsiteX21" fmla="*/ 19050 w 1123950"/>
              <a:gd name="connsiteY21" fmla="*/ 762000 h 1152525"/>
              <a:gd name="connsiteX22" fmla="*/ 0 w 1123950"/>
              <a:gd name="connsiteY22" fmla="*/ 704850 h 1152525"/>
              <a:gd name="connsiteX23" fmla="*/ 9525 w 1123950"/>
              <a:gd name="connsiteY23" fmla="*/ 323850 h 1152525"/>
              <a:gd name="connsiteX24" fmla="*/ 28575 w 1123950"/>
              <a:gd name="connsiteY24" fmla="*/ 295275 h 1152525"/>
              <a:gd name="connsiteX25" fmla="*/ 57150 w 1123950"/>
              <a:gd name="connsiteY25" fmla="*/ 257175 h 1152525"/>
              <a:gd name="connsiteX26" fmla="*/ 76200 w 1123950"/>
              <a:gd name="connsiteY26" fmla="*/ 228600 h 1152525"/>
              <a:gd name="connsiteX27" fmla="*/ 104775 w 1123950"/>
              <a:gd name="connsiteY27" fmla="*/ 200025 h 1152525"/>
              <a:gd name="connsiteX28" fmla="*/ 123825 w 1123950"/>
              <a:gd name="connsiteY28" fmla="*/ 171450 h 1152525"/>
              <a:gd name="connsiteX29" fmla="*/ 133350 w 1123950"/>
              <a:gd name="connsiteY29" fmla="*/ 142875 h 1152525"/>
              <a:gd name="connsiteX30" fmla="*/ 190500 w 1123950"/>
              <a:gd name="connsiteY30" fmla="*/ 104775 h 1152525"/>
              <a:gd name="connsiteX31" fmla="*/ 209550 w 1123950"/>
              <a:gd name="connsiteY31" fmla="*/ 76200 h 1152525"/>
              <a:gd name="connsiteX32" fmla="*/ 266700 w 1123950"/>
              <a:gd name="connsiteY32" fmla="*/ 38100 h 1152525"/>
              <a:gd name="connsiteX33" fmla="*/ 352425 w 1123950"/>
              <a:gd name="connsiteY33" fmla="*/ 0 h 1152525"/>
              <a:gd name="connsiteX34" fmla="*/ 666750 w 1123950"/>
              <a:gd name="connsiteY34" fmla="*/ 9525 h 1152525"/>
              <a:gd name="connsiteX35" fmla="*/ 723900 w 1123950"/>
              <a:gd name="connsiteY35" fmla="*/ 28575 h 1152525"/>
              <a:gd name="connsiteX36" fmla="*/ 781050 w 1123950"/>
              <a:gd name="connsiteY36" fmla="*/ 66675 h 1152525"/>
              <a:gd name="connsiteX37" fmla="*/ 809625 w 1123950"/>
              <a:gd name="connsiteY37" fmla="*/ 95250 h 1152525"/>
              <a:gd name="connsiteX38" fmla="*/ 885825 w 1123950"/>
              <a:gd name="connsiteY38" fmla="*/ 142875 h 1152525"/>
              <a:gd name="connsiteX39" fmla="*/ 933450 w 1123950"/>
              <a:gd name="connsiteY39" fmla="*/ 200025 h 1152525"/>
              <a:gd name="connsiteX40" fmla="*/ 952500 w 1123950"/>
              <a:gd name="connsiteY40" fmla="*/ 228600 h 1152525"/>
              <a:gd name="connsiteX41" fmla="*/ 981075 w 1123950"/>
              <a:gd name="connsiteY41" fmla="*/ 257175 h 1152525"/>
              <a:gd name="connsiteX42" fmla="*/ 1019175 w 1123950"/>
              <a:gd name="connsiteY42" fmla="*/ 314325 h 1152525"/>
              <a:gd name="connsiteX43" fmla="*/ 1038225 w 1123950"/>
              <a:gd name="connsiteY43" fmla="*/ 342900 h 1152525"/>
              <a:gd name="connsiteX44" fmla="*/ 1047750 w 1123950"/>
              <a:gd name="connsiteY44" fmla="*/ 371475 h 1152525"/>
              <a:gd name="connsiteX45" fmla="*/ 1076325 w 1123950"/>
              <a:gd name="connsiteY45" fmla="*/ 400050 h 1152525"/>
              <a:gd name="connsiteX46" fmla="*/ 1095375 w 1123950"/>
              <a:gd name="connsiteY46" fmla="*/ 457200 h 1152525"/>
              <a:gd name="connsiteX47" fmla="*/ 1104900 w 1123950"/>
              <a:gd name="connsiteY47" fmla="*/ 514350 h 1152525"/>
              <a:gd name="connsiteX48" fmla="*/ 1123950 w 1123950"/>
              <a:gd name="connsiteY48" fmla="*/ 552450 h 1152525"/>
              <a:gd name="connsiteX49" fmla="*/ 1114425 w 1123950"/>
              <a:gd name="connsiteY49" fmla="*/ 828675 h 1152525"/>
              <a:gd name="connsiteX50" fmla="*/ 1095375 w 1123950"/>
              <a:gd name="connsiteY50" fmla="*/ 885825 h 1152525"/>
              <a:gd name="connsiteX51" fmla="*/ 1066800 w 1123950"/>
              <a:gd name="connsiteY51" fmla="*/ 904875 h 1152525"/>
              <a:gd name="connsiteX52" fmla="*/ 1047750 w 1123950"/>
              <a:gd name="connsiteY52" fmla="*/ 933450 h 1152525"/>
              <a:gd name="connsiteX53" fmla="*/ 1019175 w 1123950"/>
              <a:gd name="connsiteY53" fmla="*/ 942975 h 1152525"/>
              <a:gd name="connsiteX54" fmla="*/ 1009650 w 1123950"/>
              <a:gd name="connsiteY54" fmla="*/ 971550 h 115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3950" h="1152525">
                <a:moveTo>
                  <a:pt x="1114425" y="933450"/>
                </a:moveTo>
                <a:cubicBezTo>
                  <a:pt x="1098550" y="942975"/>
                  <a:pt x="1084495" y="956581"/>
                  <a:pt x="1066800" y="962025"/>
                </a:cubicBezTo>
                <a:cubicBezTo>
                  <a:pt x="1042334" y="969553"/>
                  <a:pt x="1015900" y="967658"/>
                  <a:pt x="990600" y="971550"/>
                </a:cubicBezTo>
                <a:cubicBezTo>
                  <a:pt x="974599" y="974012"/>
                  <a:pt x="958944" y="978413"/>
                  <a:pt x="942975" y="981075"/>
                </a:cubicBezTo>
                <a:cubicBezTo>
                  <a:pt x="878222" y="991867"/>
                  <a:pt x="889403" y="985496"/>
                  <a:pt x="838200" y="1000125"/>
                </a:cubicBezTo>
                <a:cubicBezTo>
                  <a:pt x="828546" y="1002883"/>
                  <a:pt x="818605" y="1005160"/>
                  <a:pt x="809625" y="1009650"/>
                </a:cubicBezTo>
                <a:cubicBezTo>
                  <a:pt x="799386" y="1014770"/>
                  <a:pt x="790575" y="1022350"/>
                  <a:pt x="781050" y="1028700"/>
                </a:cubicBezTo>
                <a:cubicBezTo>
                  <a:pt x="777875" y="1038225"/>
                  <a:pt x="776015" y="1048295"/>
                  <a:pt x="771525" y="1057275"/>
                </a:cubicBezTo>
                <a:cubicBezTo>
                  <a:pt x="762740" y="1074846"/>
                  <a:pt x="739699" y="1103892"/>
                  <a:pt x="723900" y="1114425"/>
                </a:cubicBezTo>
                <a:cubicBezTo>
                  <a:pt x="715546" y="1119994"/>
                  <a:pt x="704305" y="1119460"/>
                  <a:pt x="695325" y="1123950"/>
                </a:cubicBezTo>
                <a:cubicBezTo>
                  <a:pt x="621467" y="1160879"/>
                  <a:pt x="709999" y="1128584"/>
                  <a:pt x="638175" y="1152525"/>
                </a:cubicBezTo>
                <a:cubicBezTo>
                  <a:pt x="565150" y="1149350"/>
                  <a:pt x="491979" y="1148606"/>
                  <a:pt x="419100" y="1143000"/>
                </a:cubicBezTo>
                <a:cubicBezTo>
                  <a:pt x="393149" y="1141004"/>
                  <a:pt x="343366" y="1105366"/>
                  <a:pt x="333375" y="1095375"/>
                </a:cubicBezTo>
                <a:cubicBezTo>
                  <a:pt x="323850" y="1085850"/>
                  <a:pt x="315761" y="1074630"/>
                  <a:pt x="304800" y="1066800"/>
                </a:cubicBezTo>
                <a:cubicBezTo>
                  <a:pt x="293246" y="1058547"/>
                  <a:pt x="278254" y="1056003"/>
                  <a:pt x="266700" y="1047750"/>
                </a:cubicBezTo>
                <a:cubicBezTo>
                  <a:pt x="176598" y="983391"/>
                  <a:pt x="304445" y="1052335"/>
                  <a:pt x="200025" y="1000125"/>
                </a:cubicBezTo>
                <a:cubicBezTo>
                  <a:pt x="193675" y="990600"/>
                  <a:pt x="189914" y="978701"/>
                  <a:pt x="180975" y="971550"/>
                </a:cubicBezTo>
                <a:cubicBezTo>
                  <a:pt x="173135" y="965278"/>
                  <a:pt x="159500" y="969125"/>
                  <a:pt x="152400" y="962025"/>
                </a:cubicBezTo>
                <a:cubicBezTo>
                  <a:pt x="142360" y="951985"/>
                  <a:pt x="141226" y="935739"/>
                  <a:pt x="133350" y="923925"/>
                </a:cubicBezTo>
                <a:cubicBezTo>
                  <a:pt x="115738" y="897507"/>
                  <a:pt x="93812" y="874143"/>
                  <a:pt x="76200" y="847725"/>
                </a:cubicBezTo>
                <a:lnTo>
                  <a:pt x="38100" y="790575"/>
                </a:lnTo>
                <a:cubicBezTo>
                  <a:pt x="31750" y="781050"/>
                  <a:pt x="22670" y="772860"/>
                  <a:pt x="19050" y="762000"/>
                </a:cubicBezTo>
                <a:lnTo>
                  <a:pt x="0" y="704850"/>
                </a:lnTo>
                <a:cubicBezTo>
                  <a:pt x="3175" y="577850"/>
                  <a:pt x="683" y="450582"/>
                  <a:pt x="9525" y="323850"/>
                </a:cubicBezTo>
                <a:cubicBezTo>
                  <a:pt x="10322" y="312430"/>
                  <a:pt x="21921" y="304590"/>
                  <a:pt x="28575" y="295275"/>
                </a:cubicBezTo>
                <a:cubicBezTo>
                  <a:pt x="37802" y="282357"/>
                  <a:pt x="47923" y="270093"/>
                  <a:pt x="57150" y="257175"/>
                </a:cubicBezTo>
                <a:cubicBezTo>
                  <a:pt x="63804" y="247860"/>
                  <a:pt x="68871" y="237394"/>
                  <a:pt x="76200" y="228600"/>
                </a:cubicBezTo>
                <a:cubicBezTo>
                  <a:pt x="84824" y="218252"/>
                  <a:pt x="96151" y="210373"/>
                  <a:pt x="104775" y="200025"/>
                </a:cubicBezTo>
                <a:cubicBezTo>
                  <a:pt x="112104" y="191231"/>
                  <a:pt x="118705" y="181689"/>
                  <a:pt x="123825" y="171450"/>
                </a:cubicBezTo>
                <a:cubicBezTo>
                  <a:pt x="128315" y="162470"/>
                  <a:pt x="126250" y="149975"/>
                  <a:pt x="133350" y="142875"/>
                </a:cubicBezTo>
                <a:cubicBezTo>
                  <a:pt x="149539" y="126686"/>
                  <a:pt x="190500" y="104775"/>
                  <a:pt x="190500" y="104775"/>
                </a:cubicBezTo>
                <a:cubicBezTo>
                  <a:pt x="196850" y="95250"/>
                  <a:pt x="200935" y="83738"/>
                  <a:pt x="209550" y="76200"/>
                </a:cubicBezTo>
                <a:cubicBezTo>
                  <a:pt x="226780" y="61123"/>
                  <a:pt x="244980" y="45340"/>
                  <a:pt x="266700" y="38100"/>
                </a:cubicBezTo>
                <a:cubicBezTo>
                  <a:pt x="334710" y="15430"/>
                  <a:pt x="307142" y="30189"/>
                  <a:pt x="352425" y="0"/>
                </a:cubicBezTo>
                <a:cubicBezTo>
                  <a:pt x="457200" y="3175"/>
                  <a:pt x="562236" y="1485"/>
                  <a:pt x="666750" y="9525"/>
                </a:cubicBezTo>
                <a:cubicBezTo>
                  <a:pt x="686771" y="11065"/>
                  <a:pt x="707192" y="17436"/>
                  <a:pt x="723900" y="28575"/>
                </a:cubicBezTo>
                <a:cubicBezTo>
                  <a:pt x="742950" y="41275"/>
                  <a:pt x="764861" y="50486"/>
                  <a:pt x="781050" y="66675"/>
                </a:cubicBezTo>
                <a:cubicBezTo>
                  <a:pt x="790575" y="76200"/>
                  <a:pt x="798731" y="87327"/>
                  <a:pt x="809625" y="95250"/>
                </a:cubicBezTo>
                <a:cubicBezTo>
                  <a:pt x="833849" y="112867"/>
                  <a:pt x="885825" y="142875"/>
                  <a:pt x="885825" y="142875"/>
                </a:cubicBezTo>
                <a:cubicBezTo>
                  <a:pt x="933123" y="213821"/>
                  <a:pt x="872334" y="126686"/>
                  <a:pt x="933450" y="200025"/>
                </a:cubicBezTo>
                <a:cubicBezTo>
                  <a:pt x="940779" y="208819"/>
                  <a:pt x="945171" y="219806"/>
                  <a:pt x="952500" y="228600"/>
                </a:cubicBezTo>
                <a:cubicBezTo>
                  <a:pt x="961124" y="238948"/>
                  <a:pt x="972805" y="246542"/>
                  <a:pt x="981075" y="257175"/>
                </a:cubicBezTo>
                <a:cubicBezTo>
                  <a:pt x="995131" y="275247"/>
                  <a:pt x="1006475" y="295275"/>
                  <a:pt x="1019175" y="314325"/>
                </a:cubicBezTo>
                <a:cubicBezTo>
                  <a:pt x="1025525" y="323850"/>
                  <a:pt x="1034605" y="332040"/>
                  <a:pt x="1038225" y="342900"/>
                </a:cubicBezTo>
                <a:cubicBezTo>
                  <a:pt x="1041400" y="352425"/>
                  <a:pt x="1042181" y="363121"/>
                  <a:pt x="1047750" y="371475"/>
                </a:cubicBezTo>
                <a:cubicBezTo>
                  <a:pt x="1055222" y="382683"/>
                  <a:pt x="1066800" y="390525"/>
                  <a:pt x="1076325" y="400050"/>
                </a:cubicBezTo>
                <a:cubicBezTo>
                  <a:pt x="1082675" y="419100"/>
                  <a:pt x="1092074" y="437393"/>
                  <a:pt x="1095375" y="457200"/>
                </a:cubicBezTo>
                <a:cubicBezTo>
                  <a:pt x="1098550" y="476250"/>
                  <a:pt x="1099351" y="495852"/>
                  <a:pt x="1104900" y="514350"/>
                </a:cubicBezTo>
                <a:cubicBezTo>
                  <a:pt x="1108980" y="527950"/>
                  <a:pt x="1117600" y="539750"/>
                  <a:pt x="1123950" y="552450"/>
                </a:cubicBezTo>
                <a:cubicBezTo>
                  <a:pt x="1120775" y="644525"/>
                  <a:pt x="1122293" y="736882"/>
                  <a:pt x="1114425" y="828675"/>
                </a:cubicBezTo>
                <a:cubicBezTo>
                  <a:pt x="1112710" y="848682"/>
                  <a:pt x="1112083" y="874686"/>
                  <a:pt x="1095375" y="885825"/>
                </a:cubicBezTo>
                <a:lnTo>
                  <a:pt x="1066800" y="904875"/>
                </a:lnTo>
                <a:cubicBezTo>
                  <a:pt x="1060450" y="914400"/>
                  <a:pt x="1056689" y="926299"/>
                  <a:pt x="1047750" y="933450"/>
                </a:cubicBezTo>
                <a:cubicBezTo>
                  <a:pt x="1039910" y="939722"/>
                  <a:pt x="1026275" y="935875"/>
                  <a:pt x="1019175" y="942975"/>
                </a:cubicBezTo>
                <a:cubicBezTo>
                  <a:pt x="1012075" y="950075"/>
                  <a:pt x="1009650" y="971550"/>
                  <a:pt x="1009650" y="97155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CF80AF5B-7FAD-4216-ADAF-89832F9EB1F8}"/>
              </a:ext>
            </a:extLst>
          </p:cNvPr>
          <p:cNvSpPr/>
          <p:nvPr/>
        </p:nvSpPr>
        <p:spPr>
          <a:xfrm>
            <a:off x="8910320" y="2733040"/>
            <a:ext cx="1646895" cy="2032000"/>
          </a:xfrm>
          <a:custGeom>
            <a:avLst/>
            <a:gdLst>
              <a:gd name="connsiteX0" fmla="*/ 1534160 w 1646895"/>
              <a:gd name="connsiteY0" fmla="*/ 1259840 h 2032000"/>
              <a:gd name="connsiteX1" fmla="*/ 1493520 w 1646895"/>
              <a:gd name="connsiteY1" fmla="*/ 1371600 h 2032000"/>
              <a:gd name="connsiteX2" fmla="*/ 1483360 w 1646895"/>
              <a:gd name="connsiteY2" fmla="*/ 1402080 h 2032000"/>
              <a:gd name="connsiteX3" fmla="*/ 1452880 w 1646895"/>
              <a:gd name="connsiteY3" fmla="*/ 1442720 h 2032000"/>
              <a:gd name="connsiteX4" fmla="*/ 1432560 w 1646895"/>
              <a:gd name="connsiteY4" fmla="*/ 1513840 h 2032000"/>
              <a:gd name="connsiteX5" fmla="*/ 1412240 w 1646895"/>
              <a:gd name="connsiteY5" fmla="*/ 1574800 h 2032000"/>
              <a:gd name="connsiteX6" fmla="*/ 1402080 w 1646895"/>
              <a:gd name="connsiteY6" fmla="*/ 1605280 h 2032000"/>
              <a:gd name="connsiteX7" fmla="*/ 1391920 w 1646895"/>
              <a:gd name="connsiteY7" fmla="*/ 1635760 h 2032000"/>
              <a:gd name="connsiteX8" fmla="*/ 1371600 w 1646895"/>
              <a:gd name="connsiteY8" fmla="*/ 1666240 h 2032000"/>
              <a:gd name="connsiteX9" fmla="*/ 1300480 w 1646895"/>
              <a:gd name="connsiteY9" fmla="*/ 1717040 h 2032000"/>
              <a:gd name="connsiteX10" fmla="*/ 1239520 w 1646895"/>
              <a:gd name="connsiteY10" fmla="*/ 1767840 h 2032000"/>
              <a:gd name="connsiteX11" fmla="*/ 1148080 w 1646895"/>
              <a:gd name="connsiteY11" fmla="*/ 1859280 h 2032000"/>
              <a:gd name="connsiteX12" fmla="*/ 1087120 w 1646895"/>
              <a:gd name="connsiteY12" fmla="*/ 1899920 h 2032000"/>
              <a:gd name="connsiteX13" fmla="*/ 1056640 w 1646895"/>
              <a:gd name="connsiteY13" fmla="*/ 1920240 h 2032000"/>
              <a:gd name="connsiteX14" fmla="*/ 995680 w 1646895"/>
              <a:gd name="connsiteY14" fmla="*/ 1930400 h 2032000"/>
              <a:gd name="connsiteX15" fmla="*/ 934720 w 1646895"/>
              <a:gd name="connsiteY15" fmla="*/ 1950720 h 2032000"/>
              <a:gd name="connsiteX16" fmla="*/ 904240 w 1646895"/>
              <a:gd name="connsiteY16" fmla="*/ 1960880 h 2032000"/>
              <a:gd name="connsiteX17" fmla="*/ 873760 w 1646895"/>
              <a:gd name="connsiteY17" fmla="*/ 1971040 h 2032000"/>
              <a:gd name="connsiteX18" fmla="*/ 751840 w 1646895"/>
              <a:gd name="connsiteY18" fmla="*/ 1991360 h 2032000"/>
              <a:gd name="connsiteX19" fmla="*/ 690880 w 1646895"/>
              <a:gd name="connsiteY19" fmla="*/ 2001520 h 2032000"/>
              <a:gd name="connsiteX20" fmla="*/ 518160 w 1646895"/>
              <a:gd name="connsiteY20" fmla="*/ 2011680 h 2032000"/>
              <a:gd name="connsiteX21" fmla="*/ 436880 w 1646895"/>
              <a:gd name="connsiteY21" fmla="*/ 2021840 h 2032000"/>
              <a:gd name="connsiteX22" fmla="*/ 406400 w 1646895"/>
              <a:gd name="connsiteY22" fmla="*/ 2032000 h 2032000"/>
              <a:gd name="connsiteX23" fmla="*/ 172720 w 1646895"/>
              <a:gd name="connsiteY23" fmla="*/ 2021840 h 2032000"/>
              <a:gd name="connsiteX24" fmla="*/ 142240 w 1646895"/>
              <a:gd name="connsiteY24" fmla="*/ 1991360 h 2032000"/>
              <a:gd name="connsiteX25" fmla="*/ 111760 w 1646895"/>
              <a:gd name="connsiteY25" fmla="*/ 1920240 h 2032000"/>
              <a:gd name="connsiteX26" fmla="*/ 71120 w 1646895"/>
              <a:gd name="connsiteY26" fmla="*/ 1859280 h 2032000"/>
              <a:gd name="connsiteX27" fmla="*/ 50800 w 1646895"/>
              <a:gd name="connsiteY27" fmla="*/ 1828800 h 2032000"/>
              <a:gd name="connsiteX28" fmla="*/ 20320 w 1646895"/>
              <a:gd name="connsiteY28" fmla="*/ 1727200 h 2032000"/>
              <a:gd name="connsiteX29" fmla="*/ 0 w 1646895"/>
              <a:gd name="connsiteY29" fmla="*/ 1584960 h 2032000"/>
              <a:gd name="connsiteX30" fmla="*/ 10160 w 1646895"/>
              <a:gd name="connsiteY30" fmla="*/ 1320800 h 2032000"/>
              <a:gd name="connsiteX31" fmla="*/ 20320 w 1646895"/>
              <a:gd name="connsiteY31" fmla="*/ 1198880 h 2032000"/>
              <a:gd name="connsiteX32" fmla="*/ 30480 w 1646895"/>
              <a:gd name="connsiteY32" fmla="*/ 975360 h 2032000"/>
              <a:gd name="connsiteX33" fmla="*/ 40640 w 1646895"/>
              <a:gd name="connsiteY33" fmla="*/ 944880 h 2032000"/>
              <a:gd name="connsiteX34" fmla="*/ 50800 w 1646895"/>
              <a:gd name="connsiteY34" fmla="*/ 894080 h 2032000"/>
              <a:gd name="connsiteX35" fmla="*/ 81280 w 1646895"/>
              <a:gd name="connsiteY35" fmla="*/ 822960 h 2032000"/>
              <a:gd name="connsiteX36" fmla="*/ 101600 w 1646895"/>
              <a:gd name="connsiteY36" fmla="*/ 741680 h 2032000"/>
              <a:gd name="connsiteX37" fmla="*/ 111760 w 1646895"/>
              <a:gd name="connsiteY37" fmla="*/ 711200 h 2032000"/>
              <a:gd name="connsiteX38" fmla="*/ 132080 w 1646895"/>
              <a:gd name="connsiteY38" fmla="*/ 680720 h 2032000"/>
              <a:gd name="connsiteX39" fmla="*/ 172720 w 1646895"/>
              <a:gd name="connsiteY39" fmla="*/ 599440 h 2032000"/>
              <a:gd name="connsiteX40" fmla="*/ 193040 w 1646895"/>
              <a:gd name="connsiteY40" fmla="*/ 568960 h 2032000"/>
              <a:gd name="connsiteX41" fmla="*/ 213360 w 1646895"/>
              <a:gd name="connsiteY41" fmla="*/ 528320 h 2032000"/>
              <a:gd name="connsiteX42" fmla="*/ 243840 w 1646895"/>
              <a:gd name="connsiteY42" fmla="*/ 487680 h 2032000"/>
              <a:gd name="connsiteX43" fmla="*/ 254000 w 1646895"/>
              <a:gd name="connsiteY43" fmla="*/ 447040 h 2032000"/>
              <a:gd name="connsiteX44" fmla="*/ 335280 w 1646895"/>
              <a:gd name="connsiteY44" fmla="*/ 345440 h 2032000"/>
              <a:gd name="connsiteX45" fmla="*/ 375920 w 1646895"/>
              <a:gd name="connsiteY45" fmla="*/ 274320 h 2032000"/>
              <a:gd name="connsiteX46" fmla="*/ 406400 w 1646895"/>
              <a:gd name="connsiteY46" fmla="*/ 254000 h 2032000"/>
              <a:gd name="connsiteX47" fmla="*/ 426720 w 1646895"/>
              <a:gd name="connsiteY47" fmla="*/ 223520 h 2032000"/>
              <a:gd name="connsiteX48" fmla="*/ 447040 w 1646895"/>
              <a:gd name="connsiteY48" fmla="*/ 182880 h 2032000"/>
              <a:gd name="connsiteX49" fmla="*/ 477520 w 1646895"/>
              <a:gd name="connsiteY49" fmla="*/ 162560 h 2032000"/>
              <a:gd name="connsiteX50" fmla="*/ 548640 w 1646895"/>
              <a:gd name="connsiteY50" fmla="*/ 111760 h 2032000"/>
              <a:gd name="connsiteX51" fmla="*/ 589280 w 1646895"/>
              <a:gd name="connsiteY51" fmla="*/ 81280 h 2032000"/>
              <a:gd name="connsiteX52" fmla="*/ 650240 w 1646895"/>
              <a:gd name="connsiteY52" fmla="*/ 60960 h 2032000"/>
              <a:gd name="connsiteX53" fmla="*/ 711200 w 1646895"/>
              <a:gd name="connsiteY53" fmla="*/ 30480 h 2032000"/>
              <a:gd name="connsiteX54" fmla="*/ 772160 w 1646895"/>
              <a:gd name="connsiteY54" fmla="*/ 0 h 2032000"/>
              <a:gd name="connsiteX55" fmla="*/ 1056640 w 1646895"/>
              <a:gd name="connsiteY55" fmla="*/ 10160 h 2032000"/>
              <a:gd name="connsiteX56" fmla="*/ 1097280 w 1646895"/>
              <a:gd name="connsiteY56" fmla="*/ 30480 h 2032000"/>
              <a:gd name="connsiteX57" fmla="*/ 1188720 w 1646895"/>
              <a:gd name="connsiteY57" fmla="*/ 81280 h 2032000"/>
              <a:gd name="connsiteX58" fmla="*/ 1270000 w 1646895"/>
              <a:gd name="connsiteY58" fmla="*/ 142240 h 2032000"/>
              <a:gd name="connsiteX59" fmla="*/ 1330960 w 1646895"/>
              <a:gd name="connsiteY59" fmla="*/ 203200 h 2032000"/>
              <a:gd name="connsiteX60" fmla="*/ 1361440 w 1646895"/>
              <a:gd name="connsiteY60" fmla="*/ 223520 h 2032000"/>
              <a:gd name="connsiteX61" fmla="*/ 1422400 w 1646895"/>
              <a:gd name="connsiteY61" fmla="*/ 294640 h 2032000"/>
              <a:gd name="connsiteX62" fmla="*/ 1463040 w 1646895"/>
              <a:gd name="connsiteY62" fmla="*/ 335280 h 2032000"/>
              <a:gd name="connsiteX63" fmla="*/ 1503680 w 1646895"/>
              <a:gd name="connsiteY63" fmla="*/ 396240 h 2032000"/>
              <a:gd name="connsiteX64" fmla="*/ 1524000 w 1646895"/>
              <a:gd name="connsiteY64" fmla="*/ 436880 h 2032000"/>
              <a:gd name="connsiteX65" fmla="*/ 1544320 w 1646895"/>
              <a:gd name="connsiteY65" fmla="*/ 467360 h 2032000"/>
              <a:gd name="connsiteX66" fmla="*/ 1554480 w 1646895"/>
              <a:gd name="connsiteY66" fmla="*/ 497840 h 2032000"/>
              <a:gd name="connsiteX67" fmla="*/ 1584960 w 1646895"/>
              <a:gd name="connsiteY67" fmla="*/ 538480 h 2032000"/>
              <a:gd name="connsiteX68" fmla="*/ 1605280 w 1646895"/>
              <a:gd name="connsiteY68" fmla="*/ 599440 h 2032000"/>
              <a:gd name="connsiteX69" fmla="*/ 1615440 w 1646895"/>
              <a:gd name="connsiteY69" fmla="*/ 629920 h 2032000"/>
              <a:gd name="connsiteX70" fmla="*/ 1635760 w 1646895"/>
              <a:gd name="connsiteY70" fmla="*/ 711200 h 2032000"/>
              <a:gd name="connsiteX71" fmla="*/ 1645920 w 1646895"/>
              <a:gd name="connsiteY71" fmla="*/ 812800 h 2032000"/>
              <a:gd name="connsiteX72" fmla="*/ 1625600 w 1646895"/>
              <a:gd name="connsiteY72" fmla="*/ 1097280 h 2032000"/>
              <a:gd name="connsiteX73" fmla="*/ 1605280 w 1646895"/>
              <a:gd name="connsiteY73" fmla="*/ 1158240 h 2032000"/>
              <a:gd name="connsiteX74" fmla="*/ 1584960 w 1646895"/>
              <a:gd name="connsiteY74" fmla="*/ 1239520 h 2032000"/>
              <a:gd name="connsiteX75" fmla="*/ 1574800 w 1646895"/>
              <a:gd name="connsiteY75" fmla="*/ 1270000 h 2032000"/>
              <a:gd name="connsiteX76" fmla="*/ 1554480 w 1646895"/>
              <a:gd name="connsiteY76" fmla="*/ 1300480 h 2032000"/>
              <a:gd name="connsiteX77" fmla="*/ 1544320 w 1646895"/>
              <a:gd name="connsiteY77" fmla="*/ 1330960 h 2032000"/>
              <a:gd name="connsiteX78" fmla="*/ 1513840 w 1646895"/>
              <a:gd name="connsiteY78" fmla="*/ 1391920 h 20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646895" h="2032000">
                <a:moveTo>
                  <a:pt x="1534160" y="1259840"/>
                </a:moveTo>
                <a:cubicBezTo>
                  <a:pt x="1505885" y="1330527"/>
                  <a:pt x="1519607" y="1293338"/>
                  <a:pt x="1493520" y="1371600"/>
                </a:cubicBezTo>
                <a:cubicBezTo>
                  <a:pt x="1490133" y="1381760"/>
                  <a:pt x="1489786" y="1393512"/>
                  <a:pt x="1483360" y="1402080"/>
                </a:cubicBezTo>
                <a:lnTo>
                  <a:pt x="1452880" y="1442720"/>
                </a:lnTo>
                <a:cubicBezTo>
                  <a:pt x="1418735" y="1545154"/>
                  <a:pt x="1470832" y="1386265"/>
                  <a:pt x="1432560" y="1513840"/>
                </a:cubicBezTo>
                <a:cubicBezTo>
                  <a:pt x="1426405" y="1534356"/>
                  <a:pt x="1419013" y="1554480"/>
                  <a:pt x="1412240" y="1574800"/>
                </a:cubicBezTo>
                <a:lnTo>
                  <a:pt x="1402080" y="1605280"/>
                </a:lnTo>
                <a:cubicBezTo>
                  <a:pt x="1398693" y="1615440"/>
                  <a:pt x="1397861" y="1626849"/>
                  <a:pt x="1391920" y="1635760"/>
                </a:cubicBezTo>
                <a:cubicBezTo>
                  <a:pt x="1385147" y="1645920"/>
                  <a:pt x="1379417" y="1656859"/>
                  <a:pt x="1371600" y="1666240"/>
                </a:cubicBezTo>
                <a:cubicBezTo>
                  <a:pt x="1337750" y="1706861"/>
                  <a:pt x="1346235" y="1690894"/>
                  <a:pt x="1300480" y="1717040"/>
                </a:cubicBezTo>
                <a:cubicBezTo>
                  <a:pt x="1267475" y="1735900"/>
                  <a:pt x="1267538" y="1739822"/>
                  <a:pt x="1239520" y="1767840"/>
                </a:cubicBezTo>
                <a:cubicBezTo>
                  <a:pt x="1219665" y="1827405"/>
                  <a:pt x="1234719" y="1801521"/>
                  <a:pt x="1148080" y="1859280"/>
                </a:cubicBezTo>
                <a:lnTo>
                  <a:pt x="1087120" y="1899920"/>
                </a:lnTo>
                <a:cubicBezTo>
                  <a:pt x="1076960" y="1906693"/>
                  <a:pt x="1068685" y="1918233"/>
                  <a:pt x="1056640" y="1920240"/>
                </a:cubicBezTo>
                <a:cubicBezTo>
                  <a:pt x="1036320" y="1923627"/>
                  <a:pt x="1015665" y="1925404"/>
                  <a:pt x="995680" y="1930400"/>
                </a:cubicBezTo>
                <a:cubicBezTo>
                  <a:pt x="974900" y="1935595"/>
                  <a:pt x="955040" y="1943947"/>
                  <a:pt x="934720" y="1950720"/>
                </a:cubicBezTo>
                <a:lnTo>
                  <a:pt x="904240" y="1960880"/>
                </a:lnTo>
                <a:cubicBezTo>
                  <a:pt x="894080" y="1964267"/>
                  <a:pt x="884262" y="1968940"/>
                  <a:pt x="873760" y="1971040"/>
                </a:cubicBezTo>
                <a:cubicBezTo>
                  <a:pt x="784332" y="1988926"/>
                  <a:pt x="861059" y="1974557"/>
                  <a:pt x="751840" y="1991360"/>
                </a:cubicBezTo>
                <a:cubicBezTo>
                  <a:pt x="731479" y="1994492"/>
                  <a:pt x="711403" y="1999735"/>
                  <a:pt x="690880" y="2001520"/>
                </a:cubicBezTo>
                <a:cubicBezTo>
                  <a:pt x="633424" y="2006516"/>
                  <a:pt x="575733" y="2008293"/>
                  <a:pt x="518160" y="2011680"/>
                </a:cubicBezTo>
                <a:cubicBezTo>
                  <a:pt x="491067" y="2015067"/>
                  <a:pt x="463744" y="2016956"/>
                  <a:pt x="436880" y="2021840"/>
                </a:cubicBezTo>
                <a:cubicBezTo>
                  <a:pt x="426343" y="2023756"/>
                  <a:pt x="417110" y="2032000"/>
                  <a:pt x="406400" y="2032000"/>
                </a:cubicBezTo>
                <a:cubicBezTo>
                  <a:pt x="328433" y="2032000"/>
                  <a:pt x="250613" y="2025227"/>
                  <a:pt x="172720" y="2021840"/>
                </a:cubicBezTo>
                <a:cubicBezTo>
                  <a:pt x="162560" y="2011680"/>
                  <a:pt x="150591" y="2003052"/>
                  <a:pt x="142240" y="1991360"/>
                </a:cubicBezTo>
                <a:cubicBezTo>
                  <a:pt x="91370" y="1920141"/>
                  <a:pt x="144925" y="1979937"/>
                  <a:pt x="111760" y="1920240"/>
                </a:cubicBezTo>
                <a:cubicBezTo>
                  <a:pt x="99900" y="1898892"/>
                  <a:pt x="84667" y="1879600"/>
                  <a:pt x="71120" y="1859280"/>
                </a:cubicBezTo>
                <a:cubicBezTo>
                  <a:pt x="64347" y="1849120"/>
                  <a:pt x="54661" y="1840384"/>
                  <a:pt x="50800" y="1828800"/>
                </a:cubicBezTo>
                <a:cubicBezTo>
                  <a:pt x="37841" y="1789923"/>
                  <a:pt x="27997" y="1765587"/>
                  <a:pt x="20320" y="1727200"/>
                </a:cubicBezTo>
                <a:cubicBezTo>
                  <a:pt x="10554" y="1678371"/>
                  <a:pt x="6243" y="1634906"/>
                  <a:pt x="0" y="1584960"/>
                </a:cubicBezTo>
                <a:cubicBezTo>
                  <a:pt x="3387" y="1496907"/>
                  <a:pt x="5529" y="1408797"/>
                  <a:pt x="10160" y="1320800"/>
                </a:cubicBezTo>
                <a:cubicBezTo>
                  <a:pt x="12303" y="1280075"/>
                  <a:pt x="17925" y="1239590"/>
                  <a:pt x="20320" y="1198880"/>
                </a:cubicBezTo>
                <a:cubicBezTo>
                  <a:pt x="24700" y="1124425"/>
                  <a:pt x="24532" y="1049706"/>
                  <a:pt x="30480" y="975360"/>
                </a:cubicBezTo>
                <a:cubicBezTo>
                  <a:pt x="31334" y="964685"/>
                  <a:pt x="38043" y="955270"/>
                  <a:pt x="40640" y="944880"/>
                </a:cubicBezTo>
                <a:cubicBezTo>
                  <a:pt x="44828" y="928127"/>
                  <a:pt x="45339" y="910463"/>
                  <a:pt x="50800" y="894080"/>
                </a:cubicBezTo>
                <a:cubicBezTo>
                  <a:pt x="92432" y="769184"/>
                  <a:pt x="54647" y="920613"/>
                  <a:pt x="81280" y="822960"/>
                </a:cubicBezTo>
                <a:cubicBezTo>
                  <a:pt x="88628" y="796017"/>
                  <a:pt x="92769" y="768174"/>
                  <a:pt x="101600" y="741680"/>
                </a:cubicBezTo>
                <a:cubicBezTo>
                  <a:pt x="104987" y="731520"/>
                  <a:pt x="106971" y="720779"/>
                  <a:pt x="111760" y="711200"/>
                </a:cubicBezTo>
                <a:cubicBezTo>
                  <a:pt x="117221" y="700278"/>
                  <a:pt x="126233" y="691440"/>
                  <a:pt x="132080" y="680720"/>
                </a:cubicBezTo>
                <a:cubicBezTo>
                  <a:pt x="146585" y="654127"/>
                  <a:pt x="155917" y="624644"/>
                  <a:pt x="172720" y="599440"/>
                </a:cubicBezTo>
                <a:cubicBezTo>
                  <a:pt x="179493" y="589280"/>
                  <a:pt x="186982" y="579562"/>
                  <a:pt x="193040" y="568960"/>
                </a:cubicBezTo>
                <a:cubicBezTo>
                  <a:pt x="200554" y="555810"/>
                  <a:pt x="205333" y="541163"/>
                  <a:pt x="213360" y="528320"/>
                </a:cubicBezTo>
                <a:cubicBezTo>
                  <a:pt x="222335" y="513961"/>
                  <a:pt x="233680" y="501227"/>
                  <a:pt x="243840" y="487680"/>
                </a:cubicBezTo>
                <a:cubicBezTo>
                  <a:pt x="247227" y="474133"/>
                  <a:pt x="247755" y="459529"/>
                  <a:pt x="254000" y="447040"/>
                </a:cubicBezTo>
                <a:cubicBezTo>
                  <a:pt x="279633" y="395773"/>
                  <a:pt x="297480" y="383240"/>
                  <a:pt x="335280" y="345440"/>
                </a:cubicBezTo>
                <a:cubicBezTo>
                  <a:pt x="346905" y="310566"/>
                  <a:pt x="345165" y="305075"/>
                  <a:pt x="375920" y="274320"/>
                </a:cubicBezTo>
                <a:cubicBezTo>
                  <a:pt x="384554" y="265686"/>
                  <a:pt x="396240" y="260773"/>
                  <a:pt x="406400" y="254000"/>
                </a:cubicBezTo>
                <a:cubicBezTo>
                  <a:pt x="413173" y="243840"/>
                  <a:pt x="420662" y="234122"/>
                  <a:pt x="426720" y="223520"/>
                </a:cubicBezTo>
                <a:cubicBezTo>
                  <a:pt x="434234" y="210370"/>
                  <a:pt x="437344" y="194515"/>
                  <a:pt x="447040" y="182880"/>
                </a:cubicBezTo>
                <a:cubicBezTo>
                  <a:pt x="454857" y="173499"/>
                  <a:pt x="468139" y="170377"/>
                  <a:pt x="477520" y="162560"/>
                </a:cubicBezTo>
                <a:cubicBezTo>
                  <a:pt x="582109" y="75402"/>
                  <a:pt x="428320" y="186960"/>
                  <a:pt x="548640" y="111760"/>
                </a:cubicBezTo>
                <a:cubicBezTo>
                  <a:pt x="562999" y="102785"/>
                  <a:pt x="574134" y="88853"/>
                  <a:pt x="589280" y="81280"/>
                </a:cubicBezTo>
                <a:cubicBezTo>
                  <a:pt x="608438" y="71701"/>
                  <a:pt x="632418" y="72841"/>
                  <a:pt x="650240" y="60960"/>
                </a:cubicBezTo>
                <a:cubicBezTo>
                  <a:pt x="737591" y="2726"/>
                  <a:pt x="627072" y="72544"/>
                  <a:pt x="711200" y="30480"/>
                </a:cubicBezTo>
                <a:cubicBezTo>
                  <a:pt x="789982" y="-8911"/>
                  <a:pt x="695548" y="25537"/>
                  <a:pt x="772160" y="0"/>
                </a:cubicBezTo>
                <a:cubicBezTo>
                  <a:pt x="866987" y="3387"/>
                  <a:pt x="962167" y="1303"/>
                  <a:pt x="1056640" y="10160"/>
                </a:cubicBezTo>
                <a:cubicBezTo>
                  <a:pt x="1071720" y="11574"/>
                  <a:pt x="1083359" y="24514"/>
                  <a:pt x="1097280" y="30480"/>
                </a:cubicBezTo>
                <a:cubicBezTo>
                  <a:pt x="1158880" y="56880"/>
                  <a:pt x="1100716" y="15277"/>
                  <a:pt x="1188720" y="81280"/>
                </a:cubicBezTo>
                <a:cubicBezTo>
                  <a:pt x="1215813" y="101600"/>
                  <a:pt x="1246053" y="118293"/>
                  <a:pt x="1270000" y="142240"/>
                </a:cubicBezTo>
                <a:cubicBezTo>
                  <a:pt x="1290320" y="162560"/>
                  <a:pt x="1307050" y="187260"/>
                  <a:pt x="1330960" y="203200"/>
                </a:cubicBezTo>
                <a:cubicBezTo>
                  <a:pt x="1341120" y="209973"/>
                  <a:pt x="1352059" y="215703"/>
                  <a:pt x="1361440" y="223520"/>
                </a:cubicBezTo>
                <a:cubicBezTo>
                  <a:pt x="1401451" y="256863"/>
                  <a:pt x="1386177" y="253242"/>
                  <a:pt x="1422400" y="294640"/>
                </a:cubicBezTo>
                <a:cubicBezTo>
                  <a:pt x="1435016" y="309058"/>
                  <a:pt x="1449493" y="321733"/>
                  <a:pt x="1463040" y="335280"/>
                </a:cubicBezTo>
                <a:cubicBezTo>
                  <a:pt x="1484834" y="400663"/>
                  <a:pt x="1456114" y="329648"/>
                  <a:pt x="1503680" y="396240"/>
                </a:cubicBezTo>
                <a:cubicBezTo>
                  <a:pt x="1512483" y="408565"/>
                  <a:pt x="1516486" y="423730"/>
                  <a:pt x="1524000" y="436880"/>
                </a:cubicBezTo>
                <a:cubicBezTo>
                  <a:pt x="1530058" y="447482"/>
                  <a:pt x="1538859" y="456438"/>
                  <a:pt x="1544320" y="467360"/>
                </a:cubicBezTo>
                <a:cubicBezTo>
                  <a:pt x="1549109" y="476939"/>
                  <a:pt x="1549167" y="488541"/>
                  <a:pt x="1554480" y="497840"/>
                </a:cubicBezTo>
                <a:cubicBezTo>
                  <a:pt x="1562881" y="512542"/>
                  <a:pt x="1574800" y="524933"/>
                  <a:pt x="1584960" y="538480"/>
                </a:cubicBezTo>
                <a:lnTo>
                  <a:pt x="1605280" y="599440"/>
                </a:lnTo>
                <a:cubicBezTo>
                  <a:pt x="1608667" y="609600"/>
                  <a:pt x="1613340" y="619418"/>
                  <a:pt x="1615440" y="629920"/>
                </a:cubicBezTo>
                <a:cubicBezTo>
                  <a:pt x="1627700" y="691222"/>
                  <a:pt x="1620139" y="664337"/>
                  <a:pt x="1635760" y="711200"/>
                </a:cubicBezTo>
                <a:cubicBezTo>
                  <a:pt x="1639147" y="745067"/>
                  <a:pt x="1645920" y="778764"/>
                  <a:pt x="1645920" y="812800"/>
                </a:cubicBezTo>
                <a:cubicBezTo>
                  <a:pt x="1645920" y="918695"/>
                  <a:pt x="1653647" y="1003791"/>
                  <a:pt x="1625600" y="1097280"/>
                </a:cubicBezTo>
                <a:cubicBezTo>
                  <a:pt x="1619445" y="1117796"/>
                  <a:pt x="1610475" y="1137460"/>
                  <a:pt x="1605280" y="1158240"/>
                </a:cubicBezTo>
                <a:cubicBezTo>
                  <a:pt x="1598507" y="1185333"/>
                  <a:pt x="1593791" y="1213026"/>
                  <a:pt x="1584960" y="1239520"/>
                </a:cubicBezTo>
                <a:cubicBezTo>
                  <a:pt x="1581573" y="1249680"/>
                  <a:pt x="1579589" y="1260421"/>
                  <a:pt x="1574800" y="1270000"/>
                </a:cubicBezTo>
                <a:cubicBezTo>
                  <a:pt x="1569339" y="1280922"/>
                  <a:pt x="1559941" y="1289558"/>
                  <a:pt x="1554480" y="1300480"/>
                </a:cubicBezTo>
                <a:cubicBezTo>
                  <a:pt x="1549691" y="1310059"/>
                  <a:pt x="1550261" y="1322049"/>
                  <a:pt x="1544320" y="1330960"/>
                </a:cubicBezTo>
                <a:cubicBezTo>
                  <a:pt x="1506656" y="1387456"/>
                  <a:pt x="1513840" y="1333755"/>
                  <a:pt x="1513840" y="139192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オーディオ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638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6"/>
    </mc:Choice>
    <mc:Fallback xmlns="">
      <p:transition spd="slow" advTm="3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8E2F22-F2F7-47DC-8230-5FBD6F25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7200" dirty="0"/>
              <a:t>　　 </a:t>
            </a:r>
          </a:p>
        </p:txBody>
      </p:sp>
      <p:pic>
        <p:nvPicPr>
          <p:cNvPr id="3" name="図 2" descr="木, 花 が含まれている画像&#10;&#10;自動的に生成された説明">
            <a:extLst>
              <a:ext uri="{FF2B5EF4-FFF2-40B4-BE49-F238E27FC236}">
                <a16:creationId xmlns:a16="http://schemas.microsoft.com/office/drawing/2014/main" id="{5AEB9A69-6E62-4073-9142-0C0281D9035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849" y="2454496"/>
            <a:ext cx="899541" cy="932167"/>
          </a:xfrm>
          <a:prstGeom prst="rect">
            <a:avLst/>
          </a:prstGeom>
        </p:spPr>
      </p:pic>
      <p:pic>
        <p:nvPicPr>
          <p:cNvPr id="4" name="図 3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1DCECAF8-0CD9-4771-82B9-DA212B4149D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437" y="1870071"/>
            <a:ext cx="1169952" cy="1987883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505CBC4-5F6E-4C82-A4D5-5F86D3285699}"/>
              </a:ext>
            </a:extLst>
          </p:cNvPr>
          <p:cNvSpPr txBox="1"/>
          <p:nvPr/>
        </p:nvSpPr>
        <p:spPr>
          <a:xfrm>
            <a:off x="2367280" y="3718017"/>
            <a:ext cx="682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ブロッコリーとにんじんは、</a:t>
            </a:r>
            <a:endParaRPr kumimoji="1" lang="en-US" altLang="ja-JP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D4A15B2-9DC9-429B-8889-85005E48A065}"/>
              </a:ext>
            </a:extLst>
          </p:cNvPr>
          <p:cNvSpPr txBox="1"/>
          <p:nvPr/>
        </p:nvSpPr>
        <p:spPr>
          <a:xfrm>
            <a:off x="2397760" y="4148119"/>
            <a:ext cx="338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どちらも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A00EC63-D8DC-40A8-BD08-B46042235084}"/>
              </a:ext>
            </a:extLst>
          </p:cNvPr>
          <p:cNvSpPr txBox="1"/>
          <p:nvPr/>
        </p:nvSpPr>
        <p:spPr>
          <a:xfrm>
            <a:off x="2397760" y="4527782"/>
            <a:ext cx="338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/>
              <a:t>やさい</a:t>
            </a:r>
            <a:r>
              <a:rPr lang="ja-JP" altLang="en-US" dirty="0"/>
              <a:t>の　なかま　ですね。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2B5A9E3-6CAD-4E78-A8BE-7BA8B7915597}"/>
              </a:ext>
            </a:extLst>
          </p:cNvPr>
          <p:cNvSpPr txBox="1"/>
          <p:nvPr/>
        </p:nvSpPr>
        <p:spPr>
          <a:xfrm>
            <a:off x="2397760" y="5045296"/>
            <a:ext cx="8023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やさいの　なかま　には　　ほかには　キャベツや　トマトが　あります。</a:t>
            </a:r>
            <a:endParaRPr kumimoji="1" lang="ja-JP" altLang="en-US" dirty="0"/>
          </a:p>
        </p:txBody>
      </p:sp>
      <p:pic>
        <p:nvPicPr>
          <p:cNvPr id="2050" name="Picture 2" descr="キャベツのイラスト（野菜） | かわいいフリー素材集 いらすとや">
            <a:extLst>
              <a:ext uri="{FF2B5EF4-FFF2-40B4-BE49-F238E27FC236}">
                <a16:creationId xmlns:a16="http://schemas.microsoft.com/office/drawing/2014/main" id="{F953C621-B374-4579-A40D-AA6E70772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293" y="4171866"/>
            <a:ext cx="846145" cy="84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トマトのイラスト（野菜） | かわいいフリー素材集 いらすとや">
            <a:extLst>
              <a:ext uri="{FF2B5EF4-FFF2-40B4-BE49-F238E27FC236}">
                <a16:creationId xmlns:a16="http://schemas.microsoft.com/office/drawing/2014/main" id="{BD9C8CB8-E1CB-4C85-93D8-1226A5A93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627" y="4087349"/>
            <a:ext cx="914127" cy="91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FFDC2B34-5CB2-4013-958D-C542C98574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3" name="オーディオ 1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887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48"/>
    </mc:Choice>
    <mc:Fallback xmlns="">
      <p:transition spd="slow" advTm="19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49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  <p:extLst mod="1">
    <p:ext uri="{E180D4A7-C9FB-4DFB-919C-405C955672EB}">
      <p14:showEvtLst xmlns:p14="http://schemas.microsoft.com/office/powerpoint/2010/main">
        <p14:playEvt time="1808" objId="10"/>
        <p14:stopEvt time="4245" objId="10"/>
        <p14:playEvt time="4246" objId="10"/>
        <p14:stopEvt time="17775" objId="10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8E2F22-F2F7-47DC-8230-5FBD6F25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　</a:t>
            </a:r>
          </a:p>
        </p:txBody>
      </p:sp>
      <p:pic>
        <p:nvPicPr>
          <p:cNvPr id="5" name="図 4" descr="プレート, 挿絵 が含まれている画像&#10;&#10;自動的に生成された説明">
            <a:extLst>
              <a:ext uri="{FF2B5EF4-FFF2-40B4-BE49-F238E27FC236}">
                <a16:creationId xmlns:a16="http://schemas.microsoft.com/office/drawing/2014/main" id="{32E6B57C-91DF-4623-A448-5EF716BE520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592" y="3825917"/>
            <a:ext cx="1207520" cy="1207520"/>
          </a:xfrm>
          <a:prstGeom prst="rect">
            <a:avLst/>
          </a:prstGeom>
        </p:spPr>
      </p:pic>
      <p:pic>
        <p:nvPicPr>
          <p:cNvPr id="7" name="図 6" descr="ホイール, 挿絵 が含まれている画像&#10;&#10;自動的に生成された説明">
            <a:extLst>
              <a:ext uri="{FF2B5EF4-FFF2-40B4-BE49-F238E27FC236}">
                <a16:creationId xmlns:a16="http://schemas.microsoft.com/office/drawing/2014/main" id="{B80426A2-3E68-43AD-A2BD-BB9BA490835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134" y="1796663"/>
            <a:ext cx="1276868" cy="127686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85A2076-8B74-4705-A15A-520DC4C0757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021" y="2379611"/>
            <a:ext cx="2118773" cy="1107059"/>
          </a:xfrm>
          <a:prstGeom prst="rect">
            <a:avLst/>
          </a:prstGeom>
        </p:spPr>
      </p:pic>
      <p:pic>
        <p:nvPicPr>
          <p:cNvPr id="9" name="図 8" descr="ケーキ, 車, 誕生日, 赤 が含まれている画像&#10;&#10;自動的に生成された説明">
            <a:extLst>
              <a:ext uri="{FF2B5EF4-FFF2-40B4-BE49-F238E27FC236}">
                <a16:creationId xmlns:a16="http://schemas.microsoft.com/office/drawing/2014/main" id="{CD63769D-8427-41DE-8798-922B9DEE73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99" y="3825917"/>
            <a:ext cx="1533525" cy="998495"/>
          </a:xfrm>
          <a:prstGeom prst="rect">
            <a:avLst/>
          </a:prstGeom>
        </p:spPr>
      </p:pic>
      <p:pic>
        <p:nvPicPr>
          <p:cNvPr id="15" name="図 14" descr="座る, テーブル, ケーキ, 作品 が含まれている画像&#10;&#10;自動的に生成された説明">
            <a:extLst>
              <a:ext uri="{FF2B5EF4-FFF2-40B4-BE49-F238E27FC236}">
                <a16:creationId xmlns:a16="http://schemas.microsoft.com/office/drawing/2014/main" id="{569808DC-5370-46CA-85FD-82BFE48ABC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245" y="2259996"/>
            <a:ext cx="1559239" cy="110706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790A5FE-969D-4607-936D-B7A478996E7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341" y="2077022"/>
            <a:ext cx="1475246" cy="1475246"/>
          </a:xfrm>
          <a:prstGeom prst="rect">
            <a:avLst/>
          </a:prstGeom>
        </p:spPr>
      </p:pic>
      <p:sp>
        <p:nvSpPr>
          <p:cNvPr id="3" name="フリーフォーム: 図形 2">
            <a:extLst>
              <a:ext uri="{FF2B5EF4-FFF2-40B4-BE49-F238E27FC236}">
                <a16:creationId xmlns:a16="http://schemas.microsoft.com/office/drawing/2014/main" id="{36CC7608-2014-43D0-84C1-8F02F17904BF}"/>
              </a:ext>
            </a:extLst>
          </p:cNvPr>
          <p:cNvSpPr/>
          <p:nvPr/>
        </p:nvSpPr>
        <p:spPr>
          <a:xfrm>
            <a:off x="4221889" y="2150844"/>
            <a:ext cx="2046831" cy="1516916"/>
          </a:xfrm>
          <a:custGeom>
            <a:avLst/>
            <a:gdLst>
              <a:gd name="connsiteX0" fmla="*/ 1589631 w 2046831"/>
              <a:gd name="connsiteY0" fmla="*/ 1516916 h 1516916"/>
              <a:gd name="connsiteX1" fmla="*/ 1030831 w 2046831"/>
              <a:gd name="connsiteY1" fmla="*/ 1506756 h 1516916"/>
              <a:gd name="connsiteX2" fmla="*/ 837791 w 2046831"/>
              <a:gd name="connsiteY2" fmla="*/ 1415316 h 1516916"/>
              <a:gd name="connsiteX3" fmla="*/ 746351 w 2046831"/>
              <a:gd name="connsiteY3" fmla="*/ 1364516 h 1516916"/>
              <a:gd name="connsiteX4" fmla="*/ 644751 w 2046831"/>
              <a:gd name="connsiteY4" fmla="*/ 1283236 h 1516916"/>
              <a:gd name="connsiteX5" fmla="*/ 583791 w 2046831"/>
              <a:gd name="connsiteY5" fmla="*/ 1212116 h 1516916"/>
              <a:gd name="connsiteX6" fmla="*/ 512671 w 2046831"/>
              <a:gd name="connsiteY6" fmla="*/ 1140996 h 1516916"/>
              <a:gd name="connsiteX7" fmla="*/ 482191 w 2046831"/>
              <a:gd name="connsiteY7" fmla="*/ 1090196 h 1516916"/>
              <a:gd name="connsiteX8" fmla="*/ 461871 w 2046831"/>
              <a:gd name="connsiteY8" fmla="*/ 1059716 h 1516916"/>
              <a:gd name="connsiteX9" fmla="*/ 421231 w 2046831"/>
              <a:gd name="connsiteY9" fmla="*/ 1029236 h 1516916"/>
              <a:gd name="connsiteX10" fmla="*/ 390751 w 2046831"/>
              <a:gd name="connsiteY10" fmla="*/ 988596 h 1516916"/>
              <a:gd name="connsiteX11" fmla="*/ 278991 w 2046831"/>
              <a:gd name="connsiteY11" fmla="*/ 876836 h 1516916"/>
              <a:gd name="connsiteX12" fmla="*/ 248511 w 2046831"/>
              <a:gd name="connsiteY12" fmla="*/ 846356 h 1516916"/>
              <a:gd name="connsiteX13" fmla="*/ 136751 w 2046831"/>
              <a:gd name="connsiteY13" fmla="*/ 693956 h 1516916"/>
              <a:gd name="connsiteX14" fmla="*/ 106271 w 2046831"/>
              <a:gd name="connsiteY14" fmla="*/ 612676 h 1516916"/>
              <a:gd name="connsiteX15" fmla="*/ 75791 w 2046831"/>
              <a:gd name="connsiteY15" fmla="*/ 551716 h 1516916"/>
              <a:gd name="connsiteX16" fmla="*/ 65631 w 2046831"/>
              <a:gd name="connsiteY16" fmla="*/ 521236 h 1516916"/>
              <a:gd name="connsiteX17" fmla="*/ 45311 w 2046831"/>
              <a:gd name="connsiteY17" fmla="*/ 450116 h 1516916"/>
              <a:gd name="connsiteX18" fmla="*/ 24991 w 2046831"/>
              <a:gd name="connsiteY18" fmla="*/ 409476 h 1516916"/>
              <a:gd name="connsiteX19" fmla="*/ 14831 w 2046831"/>
              <a:gd name="connsiteY19" fmla="*/ 165636 h 1516916"/>
              <a:gd name="connsiteX20" fmla="*/ 45311 w 2046831"/>
              <a:gd name="connsiteY20" fmla="*/ 155476 h 1516916"/>
              <a:gd name="connsiteX21" fmla="*/ 75791 w 2046831"/>
              <a:gd name="connsiteY21" fmla="*/ 114836 h 1516916"/>
              <a:gd name="connsiteX22" fmla="*/ 218031 w 2046831"/>
              <a:gd name="connsiteY22" fmla="*/ 43716 h 1516916"/>
              <a:gd name="connsiteX23" fmla="*/ 299311 w 2046831"/>
              <a:gd name="connsiteY23" fmla="*/ 33556 h 1516916"/>
              <a:gd name="connsiteX24" fmla="*/ 644751 w 2046831"/>
              <a:gd name="connsiteY24" fmla="*/ 3076 h 1516916"/>
              <a:gd name="connsiteX25" fmla="*/ 1244191 w 2046831"/>
              <a:gd name="connsiteY25" fmla="*/ 13236 h 1516916"/>
              <a:gd name="connsiteX26" fmla="*/ 1305151 w 2046831"/>
              <a:gd name="connsiteY26" fmla="*/ 23396 h 1516916"/>
              <a:gd name="connsiteX27" fmla="*/ 1427071 w 2046831"/>
              <a:gd name="connsiteY27" fmla="*/ 33556 h 1516916"/>
              <a:gd name="connsiteX28" fmla="*/ 1538831 w 2046831"/>
              <a:gd name="connsiteY28" fmla="*/ 53876 h 1516916"/>
              <a:gd name="connsiteX29" fmla="*/ 1620111 w 2046831"/>
              <a:gd name="connsiteY29" fmla="*/ 84356 h 1516916"/>
              <a:gd name="connsiteX30" fmla="*/ 1681071 w 2046831"/>
              <a:gd name="connsiteY30" fmla="*/ 104676 h 1516916"/>
              <a:gd name="connsiteX31" fmla="*/ 1711551 w 2046831"/>
              <a:gd name="connsiteY31" fmla="*/ 135156 h 1516916"/>
              <a:gd name="connsiteX32" fmla="*/ 1802991 w 2046831"/>
              <a:gd name="connsiteY32" fmla="*/ 216436 h 1516916"/>
              <a:gd name="connsiteX33" fmla="*/ 1874111 w 2046831"/>
              <a:gd name="connsiteY33" fmla="*/ 338356 h 1516916"/>
              <a:gd name="connsiteX34" fmla="*/ 1904591 w 2046831"/>
              <a:gd name="connsiteY34" fmla="*/ 358676 h 1516916"/>
              <a:gd name="connsiteX35" fmla="*/ 1945231 w 2046831"/>
              <a:gd name="connsiteY35" fmla="*/ 419636 h 1516916"/>
              <a:gd name="connsiteX36" fmla="*/ 1996031 w 2046831"/>
              <a:gd name="connsiteY36" fmla="*/ 511076 h 1516916"/>
              <a:gd name="connsiteX37" fmla="*/ 2016351 w 2046831"/>
              <a:gd name="connsiteY37" fmla="*/ 622836 h 1516916"/>
              <a:gd name="connsiteX38" fmla="*/ 2026511 w 2046831"/>
              <a:gd name="connsiteY38" fmla="*/ 663476 h 1516916"/>
              <a:gd name="connsiteX39" fmla="*/ 2046831 w 2046831"/>
              <a:gd name="connsiteY39" fmla="*/ 765076 h 1516916"/>
              <a:gd name="connsiteX40" fmla="*/ 2036671 w 2046831"/>
              <a:gd name="connsiteY40" fmla="*/ 978436 h 1516916"/>
              <a:gd name="connsiteX41" fmla="*/ 1965551 w 2046831"/>
              <a:gd name="connsiteY41" fmla="*/ 1110516 h 1516916"/>
              <a:gd name="connsiteX42" fmla="*/ 1935071 w 2046831"/>
              <a:gd name="connsiteY42" fmla="*/ 1140996 h 1516916"/>
              <a:gd name="connsiteX43" fmla="*/ 1874111 w 2046831"/>
              <a:gd name="connsiteY43" fmla="*/ 1212116 h 1516916"/>
              <a:gd name="connsiteX44" fmla="*/ 1843631 w 2046831"/>
              <a:gd name="connsiteY44" fmla="*/ 1232436 h 1516916"/>
              <a:gd name="connsiteX45" fmla="*/ 1802991 w 2046831"/>
              <a:gd name="connsiteY45" fmla="*/ 1262916 h 1516916"/>
              <a:gd name="connsiteX46" fmla="*/ 1731871 w 2046831"/>
              <a:gd name="connsiteY46" fmla="*/ 1313716 h 1516916"/>
              <a:gd name="connsiteX47" fmla="*/ 1609951 w 2046831"/>
              <a:gd name="connsiteY47" fmla="*/ 1394996 h 1516916"/>
              <a:gd name="connsiteX48" fmla="*/ 1559151 w 2046831"/>
              <a:gd name="connsiteY48" fmla="*/ 1425476 h 1516916"/>
              <a:gd name="connsiteX49" fmla="*/ 1498191 w 2046831"/>
              <a:gd name="connsiteY49" fmla="*/ 1445796 h 1516916"/>
              <a:gd name="connsiteX50" fmla="*/ 1416911 w 2046831"/>
              <a:gd name="connsiteY50" fmla="*/ 1476276 h 1516916"/>
              <a:gd name="connsiteX51" fmla="*/ 1376271 w 2046831"/>
              <a:gd name="connsiteY51" fmla="*/ 1486436 h 1516916"/>
              <a:gd name="connsiteX52" fmla="*/ 1284831 w 2046831"/>
              <a:gd name="connsiteY52" fmla="*/ 1506756 h 1516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046831" h="1516916">
                <a:moveTo>
                  <a:pt x="1589631" y="1516916"/>
                </a:moveTo>
                <a:cubicBezTo>
                  <a:pt x="1403364" y="1513529"/>
                  <a:pt x="1216918" y="1515617"/>
                  <a:pt x="1030831" y="1506756"/>
                </a:cubicBezTo>
                <a:cubicBezTo>
                  <a:pt x="936441" y="1502261"/>
                  <a:pt x="926107" y="1459474"/>
                  <a:pt x="837791" y="1415316"/>
                </a:cubicBezTo>
                <a:cubicBezTo>
                  <a:pt x="813734" y="1403288"/>
                  <a:pt x="765487" y="1380463"/>
                  <a:pt x="746351" y="1364516"/>
                </a:cubicBezTo>
                <a:cubicBezTo>
                  <a:pt x="641427" y="1277080"/>
                  <a:pt x="715416" y="1306791"/>
                  <a:pt x="644751" y="1283236"/>
                </a:cubicBezTo>
                <a:cubicBezTo>
                  <a:pt x="624431" y="1259529"/>
                  <a:pt x="605037" y="1234996"/>
                  <a:pt x="583791" y="1212116"/>
                </a:cubicBezTo>
                <a:cubicBezTo>
                  <a:pt x="560978" y="1187548"/>
                  <a:pt x="534134" y="1166752"/>
                  <a:pt x="512671" y="1140996"/>
                </a:cubicBezTo>
                <a:cubicBezTo>
                  <a:pt x="500029" y="1125826"/>
                  <a:pt x="492657" y="1106942"/>
                  <a:pt x="482191" y="1090196"/>
                </a:cubicBezTo>
                <a:cubicBezTo>
                  <a:pt x="475719" y="1079841"/>
                  <a:pt x="470505" y="1068350"/>
                  <a:pt x="461871" y="1059716"/>
                </a:cubicBezTo>
                <a:cubicBezTo>
                  <a:pt x="449897" y="1047742"/>
                  <a:pt x="433205" y="1041210"/>
                  <a:pt x="421231" y="1029236"/>
                </a:cubicBezTo>
                <a:cubicBezTo>
                  <a:pt x="409257" y="1017262"/>
                  <a:pt x="402305" y="1000975"/>
                  <a:pt x="390751" y="988596"/>
                </a:cubicBezTo>
                <a:cubicBezTo>
                  <a:pt x="354804" y="950081"/>
                  <a:pt x="316244" y="914089"/>
                  <a:pt x="278991" y="876836"/>
                </a:cubicBezTo>
                <a:cubicBezTo>
                  <a:pt x="268831" y="866676"/>
                  <a:pt x="257709" y="857394"/>
                  <a:pt x="248511" y="846356"/>
                </a:cubicBezTo>
                <a:cubicBezTo>
                  <a:pt x="199083" y="787042"/>
                  <a:pt x="178005" y="766150"/>
                  <a:pt x="136751" y="693956"/>
                </a:cubicBezTo>
                <a:cubicBezTo>
                  <a:pt x="108215" y="644018"/>
                  <a:pt x="124687" y="654113"/>
                  <a:pt x="106271" y="612676"/>
                </a:cubicBezTo>
                <a:cubicBezTo>
                  <a:pt x="97044" y="591916"/>
                  <a:pt x="85018" y="572476"/>
                  <a:pt x="75791" y="551716"/>
                </a:cubicBezTo>
                <a:cubicBezTo>
                  <a:pt x="71441" y="541929"/>
                  <a:pt x="68708" y="531494"/>
                  <a:pt x="65631" y="521236"/>
                </a:cubicBezTo>
                <a:cubicBezTo>
                  <a:pt x="58546" y="497621"/>
                  <a:pt x="53737" y="473287"/>
                  <a:pt x="45311" y="450116"/>
                </a:cubicBezTo>
                <a:cubicBezTo>
                  <a:pt x="40135" y="435882"/>
                  <a:pt x="31764" y="423023"/>
                  <a:pt x="24991" y="409476"/>
                </a:cubicBezTo>
                <a:cubicBezTo>
                  <a:pt x="3338" y="312039"/>
                  <a:pt x="-13242" y="277928"/>
                  <a:pt x="14831" y="165636"/>
                </a:cubicBezTo>
                <a:cubicBezTo>
                  <a:pt x="17428" y="155246"/>
                  <a:pt x="35151" y="158863"/>
                  <a:pt x="45311" y="155476"/>
                </a:cubicBezTo>
                <a:cubicBezTo>
                  <a:pt x="55471" y="141929"/>
                  <a:pt x="62568" y="125414"/>
                  <a:pt x="75791" y="114836"/>
                </a:cubicBezTo>
                <a:cubicBezTo>
                  <a:pt x="98306" y="96824"/>
                  <a:pt x="188881" y="51489"/>
                  <a:pt x="218031" y="43716"/>
                </a:cubicBezTo>
                <a:cubicBezTo>
                  <a:pt x="244413" y="36681"/>
                  <a:pt x="272218" y="36943"/>
                  <a:pt x="299311" y="33556"/>
                </a:cubicBezTo>
                <a:cubicBezTo>
                  <a:pt x="442891" y="-14304"/>
                  <a:pt x="371639" y="3076"/>
                  <a:pt x="644751" y="3076"/>
                </a:cubicBezTo>
                <a:cubicBezTo>
                  <a:pt x="844593" y="3076"/>
                  <a:pt x="1044378" y="9849"/>
                  <a:pt x="1244191" y="13236"/>
                </a:cubicBezTo>
                <a:cubicBezTo>
                  <a:pt x="1264511" y="16623"/>
                  <a:pt x="1284677" y="21121"/>
                  <a:pt x="1305151" y="23396"/>
                </a:cubicBezTo>
                <a:cubicBezTo>
                  <a:pt x="1345682" y="27899"/>
                  <a:pt x="1386633" y="28281"/>
                  <a:pt x="1427071" y="33556"/>
                </a:cubicBezTo>
                <a:cubicBezTo>
                  <a:pt x="1464617" y="38453"/>
                  <a:pt x="1501807" y="45942"/>
                  <a:pt x="1538831" y="53876"/>
                </a:cubicBezTo>
                <a:cubicBezTo>
                  <a:pt x="1557211" y="57815"/>
                  <a:pt x="1609437" y="80475"/>
                  <a:pt x="1620111" y="84356"/>
                </a:cubicBezTo>
                <a:cubicBezTo>
                  <a:pt x="1640241" y="91676"/>
                  <a:pt x="1660751" y="97903"/>
                  <a:pt x="1681071" y="104676"/>
                </a:cubicBezTo>
                <a:cubicBezTo>
                  <a:pt x="1691231" y="114836"/>
                  <a:pt x="1700642" y="125805"/>
                  <a:pt x="1711551" y="135156"/>
                </a:cubicBezTo>
                <a:cubicBezTo>
                  <a:pt x="1774554" y="189158"/>
                  <a:pt x="1735685" y="140717"/>
                  <a:pt x="1802991" y="216436"/>
                </a:cubicBezTo>
                <a:cubicBezTo>
                  <a:pt x="1868988" y="290683"/>
                  <a:pt x="1794875" y="225162"/>
                  <a:pt x="1874111" y="338356"/>
                </a:cubicBezTo>
                <a:cubicBezTo>
                  <a:pt x="1881113" y="348359"/>
                  <a:pt x="1894431" y="351903"/>
                  <a:pt x="1904591" y="358676"/>
                </a:cubicBezTo>
                <a:cubicBezTo>
                  <a:pt x="1918138" y="378996"/>
                  <a:pt x="1934309" y="397793"/>
                  <a:pt x="1945231" y="419636"/>
                </a:cubicBezTo>
                <a:cubicBezTo>
                  <a:pt x="1974382" y="477939"/>
                  <a:pt x="1957759" y="447289"/>
                  <a:pt x="1996031" y="511076"/>
                </a:cubicBezTo>
                <a:cubicBezTo>
                  <a:pt x="2003383" y="555190"/>
                  <a:pt x="2006884" y="580236"/>
                  <a:pt x="2016351" y="622836"/>
                </a:cubicBezTo>
                <a:cubicBezTo>
                  <a:pt x="2019380" y="636467"/>
                  <a:pt x="2023585" y="649822"/>
                  <a:pt x="2026511" y="663476"/>
                </a:cubicBezTo>
                <a:cubicBezTo>
                  <a:pt x="2033748" y="697247"/>
                  <a:pt x="2046831" y="765076"/>
                  <a:pt x="2046831" y="765076"/>
                </a:cubicBezTo>
                <a:cubicBezTo>
                  <a:pt x="2043444" y="836196"/>
                  <a:pt x="2048376" y="908204"/>
                  <a:pt x="2036671" y="978436"/>
                </a:cubicBezTo>
                <a:cubicBezTo>
                  <a:pt x="2029450" y="1021761"/>
                  <a:pt x="1995586" y="1075475"/>
                  <a:pt x="1965551" y="1110516"/>
                </a:cubicBezTo>
                <a:cubicBezTo>
                  <a:pt x="1956200" y="1121425"/>
                  <a:pt x="1944683" y="1130316"/>
                  <a:pt x="1935071" y="1140996"/>
                </a:cubicBezTo>
                <a:cubicBezTo>
                  <a:pt x="1914184" y="1164204"/>
                  <a:pt x="1896189" y="1190038"/>
                  <a:pt x="1874111" y="1212116"/>
                </a:cubicBezTo>
                <a:cubicBezTo>
                  <a:pt x="1865477" y="1220750"/>
                  <a:pt x="1853567" y="1225339"/>
                  <a:pt x="1843631" y="1232436"/>
                </a:cubicBezTo>
                <a:cubicBezTo>
                  <a:pt x="1829852" y="1242278"/>
                  <a:pt x="1815735" y="1251765"/>
                  <a:pt x="1802991" y="1262916"/>
                </a:cubicBezTo>
                <a:cubicBezTo>
                  <a:pt x="1743652" y="1314837"/>
                  <a:pt x="1786745" y="1295425"/>
                  <a:pt x="1731871" y="1313716"/>
                </a:cubicBezTo>
                <a:cubicBezTo>
                  <a:pt x="1654251" y="1391336"/>
                  <a:pt x="1732970" y="1321185"/>
                  <a:pt x="1609951" y="1394996"/>
                </a:cubicBezTo>
                <a:cubicBezTo>
                  <a:pt x="1593018" y="1405156"/>
                  <a:pt x="1577128" y="1417304"/>
                  <a:pt x="1559151" y="1425476"/>
                </a:cubicBezTo>
                <a:cubicBezTo>
                  <a:pt x="1539652" y="1434339"/>
                  <a:pt x="1518078" y="1437841"/>
                  <a:pt x="1498191" y="1445796"/>
                </a:cubicBezTo>
                <a:cubicBezTo>
                  <a:pt x="1471351" y="1456532"/>
                  <a:pt x="1444784" y="1468312"/>
                  <a:pt x="1416911" y="1476276"/>
                </a:cubicBezTo>
                <a:cubicBezTo>
                  <a:pt x="1403485" y="1480112"/>
                  <a:pt x="1389646" y="1482424"/>
                  <a:pt x="1376271" y="1486436"/>
                </a:cubicBezTo>
                <a:cubicBezTo>
                  <a:pt x="1297828" y="1509969"/>
                  <a:pt x="1340451" y="1506756"/>
                  <a:pt x="1284831" y="1506756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EF6A7B-1AD5-4A54-A8F8-546564E16C14}"/>
              </a:ext>
            </a:extLst>
          </p:cNvPr>
          <p:cNvSpPr txBox="1"/>
          <p:nvPr/>
        </p:nvSpPr>
        <p:spPr>
          <a:xfrm>
            <a:off x="4561840" y="3667760"/>
            <a:ext cx="1919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でんしゃ</a:t>
            </a:r>
          </a:p>
        </p:txBody>
      </p:sp>
      <p:pic>
        <p:nvPicPr>
          <p:cNvPr id="8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42D15853-24D1-4703-BAE3-DEDA4389F4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2" name="オーディオ 1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250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94"/>
    </mc:Choice>
    <mc:Fallback xmlns="">
      <p:transition spd="slow" advTm="12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6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animBg="1"/>
      <p:bldP spid="4" grpId="0"/>
    </p:bldLst>
  </p:timing>
  <p:extLst mod="1">
    <p:ext uri="{E180D4A7-C9FB-4DFB-919C-405C955672EB}">
      <p14:showEvtLst xmlns:p14="http://schemas.microsoft.com/office/powerpoint/2010/main">
        <p14:playEvt time="1933" objId="8"/>
        <p14:stopEvt time="9580" objId="8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8E2F22-F2F7-47DC-8230-5FBD6F25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　</a:t>
            </a:r>
          </a:p>
        </p:txBody>
      </p:sp>
      <p:pic>
        <p:nvPicPr>
          <p:cNvPr id="5" name="図 4" descr="プレート, 挿絵 が含まれている画像&#10;&#10;自動的に生成された説明">
            <a:extLst>
              <a:ext uri="{FF2B5EF4-FFF2-40B4-BE49-F238E27FC236}">
                <a16:creationId xmlns:a16="http://schemas.microsoft.com/office/drawing/2014/main" id="{32E6B57C-91DF-4623-A448-5EF716BE520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592" y="3825917"/>
            <a:ext cx="1207520" cy="1207520"/>
          </a:xfrm>
          <a:prstGeom prst="rect">
            <a:avLst/>
          </a:prstGeom>
        </p:spPr>
      </p:pic>
      <p:pic>
        <p:nvPicPr>
          <p:cNvPr id="7" name="図 6" descr="ホイール, 挿絵 が含まれている画像&#10;&#10;自動的に生成された説明">
            <a:extLst>
              <a:ext uri="{FF2B5EF4-FFF2-40B4-BE49-F238E27FC236}">
                <a16:creationId xmlns:a16="http://schemas.microsoft.com/office/drawing/2014/main" id="{B80426A2-3E68-43AD-A2BD-BB9BA490835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134" y="1796663"/>
            <a:ext cx="1276868" cy="127686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85A2076-8B74-4705-A15A-520DC4C0757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484" y="4128533"/>
            <a:ext cx="2118773" cy="1107059"/>
          </a:xfrm>
          <a:prstGeom prst="rect">
            <a:avLst/>
          </a:prstGeom>
        </p:spPr>
      </p:pic>
      <p:pic>
        <p:nvPicPr>
          <p:cNvPr id="9" name="図 8" descr="ケーキ, 車, 誕生日, 赤 が含まれている画像&#10;&#10;自動的に生成された説明">
            <a:extLst>
              <a:ext uri="{FF2B5EF4-FFF2-40B4-BE49-F238E27FC236}">
                <a16:creationId xmlns:a16="http://schemas.microsoft.com/office/drawing/2014/main" id="{CD63769D-8427-41DE-8798-922B9DEE73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609" y="4182814"/>
            <a:ext cx="1533525" cy="998495"/>
          </a:xfrm>
          <a:prstGeom prst="rect">
            <a:avLst/>
          </a:prstGeom>
        </p:spPr>
      </p:pic>
      <p:pic>
        <p:nvPicPr>
          <p:cNvPr id="15" name="図 14" descr="座る, テーブル, ケーキ, 作品 が含まれている画像&#10;&#10;自動的に生成された説明">
            <a:extLst>
              <a:ext uri="{FF2B5EF4-FFF2-40B4-BE49-F238E27FC236}">
                <a16:creationId xmlns:a16="http://schemas.microsoft.com/office/drawing/2014/main" id="{569808DC-5370-46CA-85FD-82BFE48ABC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245" y="2259996"/>
            <a:ext cx="1559239" cy="110706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790A5FE-969D-4607-936D-B7A478996E7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341" y="2077022"/>
            <a:ext cx="1475246" cy="1475246"/>
          </a:xfrm>
          <a:prstGeom prst="rect">
            <a:avLst/>
          </a:prstGeom>
        </p:spPr>
      </p:pic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E216DC9B-2023-429F-AB88-FB5ED3434BCC}"/>
              </a:ext>
            </a:extLst>
          </p:cNvPr>
          <p:cNvSpPr/>
          <p:nvPr/>
        </p:nvSpPr>
        <p:spPr>
          <a:xfrm>
            <a:off x="3921760" y="3820160"/>
            <a:ext cx="2499360" cy="1574800"/>
          </a:xfrm>
          <a:custGeom>
            <a:avLst/>
            <a:gdLst>
              <a:gd name="connsiteX0" fmla="*/ 1219200 w 2499360"/>
              <a:gd name="connsiteY0" fmla="*/ 1432560 h 1574800"/>
              <a:gd name="connsiteX1" fmla="*/ 762000 w 2499360"/>
              <a:gd name="connsiteY1" fmla="*/ 1422400 h 1574800"/>
              <a:gd name="connsiteX2" fmla="*/ 711200 w 2499360"/>
              <a:gd name="connsiteY2" fmla="*/ 1391920 h 1574800"/>
              <a:gd name="connsiteX3" fmla="*/ 660400 w 2499360"/>
              <a:gd name="connsiteY3" fmla="*/ 1371600 h 1574800"/>
              <a:gd name="connsiteX4" fmla="*/ 629920 w 2499360"/>
              <a:gd name="connsiteY4" fmla="*/ 1351280 h 1574800"/>
              <a:gd name="connsiteX5" fmla="*/ 528320 w 2499360"/>
              <a:gd name="connsiteY5" fmla="*/ 1290320 h 1574800"/>
              <a:gd name="connsiteX6" fmla="*/ 487680 w 2499360"/>
              <a:gd name="connsiteY6" fmla="*/ 1259840 h 1574800"/>
              <a:gd name="connsiteX7" fmla="*/ 457200 w 2499360"/>
              <a:gd name="connsiteY7" fmla="*/ 1229360 h 1574800"/>
              <a:gd name="connsiteX8" fmla="*/ 426720 w 2499360"/>
              <a:gd name="connsiteY8" fmla="*/ 1219200 h 1574800"/>
              <a:gd name="connsiteX9" fmla="*/ 386080 w 2499360"/>
              <a:gd name="connsiteY9" fmla="*/ 1178560 h 1574800"/>
              <a:gd name="connsiteX10" fmla="*/ 345440 w 2499360"/>
              <a:gd name="connsiteY10" fmla="*/ 1148080 h 1574800"/>
              <a:gd name="connsiteX11" fmla="*/ 325120 w 2499360"/>
              <a:gd name="connsiteY11" fmla="*/ 1117600 h 1574800"/>
              <a:gd name="connsiteX12" fmla="*/ 264160 w 2499360"/>
              <a:gd name="connsiteY12" fmla="*/ 1046480 h 1574800"/>
              <a:gd name="connsiteX13" fmla="*/ 223520 w 2499360"/>
              <a:gd name="connsiteY13" fmla="*/ 965200 h 1574800"/>
              <a:gd name="connsiteX14" fmla="*/ 172720 w 2499360"/>
              <a:gd name="connsiteY14" fmla="*/ 904240 h 1574800"/>
              <a:gd name="connsiteX15" fmla="*/ 142240 w 2499360"/>
              <a:gd name="connsiteY15" fmla="*/ 833120 h 1574800"/>
              <a:gd name="connsiteX16" fmla="*/ 121920 w 2499360"/>
              <a:gd name="connsiteY16" fmla="*/ 802640 h 1574800"/>
              <a:gd name="connsiteX17" fmla="*/ 111760 w 2499360"/>
              <a:gd name="connsiteY17" fmla="*/ 772160 h 1574800"/>
              <a:gd name="connsiteX18" fmla="*/ 91440 w 2499360"/>
              <a:gd name="connsiteY18" fmla="*/ 721360 h 1574800"/>
              <a:gd name="connsiteX19" fmla="*/ 71120 w 2499360"/>
              <a:gd name="connsiteY19" fmla="*/ 690880 h 1574800"/>
              <a:gd name="connsiteX20" fmla="*/ 60960 w 2499360"/>
              <a:gd name="connsiteY20" fmla="*/ 660400 h 1574800"/>
              <a:gd name="connsiteX21" fmla="*/ 40640 w 2499360"/>
              <a:gd name="connsiteY21" fmla="*/ 609600 h 1574800"/>
              <a:gd name="connsiteX22" fmla="*/ 30480 w 2499360"/>
              <a:gd name="connsiteY22" fmla="*/ 558800 h 1574800"/>
              <a:gd name="connsiteX23" fmla="*/ 20320 w 2499360"/>
              <a:gd name="connsiteY23" fmla="*/ 518160 h 1574800"/>
              <a:gd name="connsiteX24" fmla="*/ 0 w 2499360"/>
              <a:gd name="connsiteY24" fmla="*/ 426720 h 1574800"/>
              <a:gd name="connsiteX25" fmla="*/ 10160 w 2499360"/>
              <a:gd name="connsiteY25" fmla="*/ 203200 h 1574800"/>
              <a:gd name="connsiteX26" fmla="*/ 40640 w 2499360"/>
              <a:gd name="connsiteY26" fmla="*/ 172720 h 1574800"/>
              <a:gd name="connsiteX27" fmla="*/ 101600 w 2499360"/>
              <a:gd name="connsiteY27" fmla="*/ 132080 h 1574800"/>
              <a:gd name="connsiteX28" fmla="*/ 152400 w 2499360"/>
              <a:gd name="connsiteY28" fmla="*/ 91440 h 1574800"/>
              <a:gd name="connsiteX29" fmla="*/ 182880 w 2499360"/>
              <a:gd name="connsiteY29" fmla="*/ 81280 h 1574800"/>
              <a:gd name="connsiteX30" fmla="*/ 213360 w 2499360"/>
              <a:gd name="connsiteY30" fmla="*/ 60960 h 1574800"/>
              <a:gd name="connsiteX31" fmla="*/ 243840 w 2499360"/>
              <a:gd name="connsiteY31" fmla="*/ 50800 h 1574800"/>
              <a:gd name="connsiteX32" fmla="*/ 294640 w 2499360"/>
              <a:gd name="connsiteY32" fmla="*/ 30480 h 1574800"/>
              <a:gd name="connsiteX33" fmla="*/ 436880 w 2499360"/>
              <a:gd name="connsiteY33" fmla="*/ 10160 h 1574800"/>
              <a:gd name="connsiteX34" fmla="*/ 497840 w 2499360"/>
              <a:gd name="connsiteY34" fmla="*/ 0 h 1574800"/>
              <a:gd name="connsiteX35" fmla="*/ 1229360 w 2499360"/>
              <a:gd name="connsiteY35" fmla="*/ 10160 h 1574800"/>
              <a:gd name="connsiteX36" fmla="*/ 1330960 w 2499360"/>
              <a:gd name="connsiteY36" fmla="*/ 20320 h 1574800"/>
              <a:gd name="connsiteX37" fmla="*/ 1534160 w 2499360"/>
              <a:gd name="connsiteY37" fmla="*/ 30480 h 1574800"/>
              <a:gd name="connsiteX38" fmla="*/ 1564640 w 2499360"/>
              <a:gd name="connsiteY38" fmla="*/ 40640 h 1574800"/>
              <a:gd name="connsiteX39" fmla="*/ 1666240 w 2499360"/>
              <a:gd name="connsiteY39" fmla="*/ 60960 h 1574800"/>
              <a:gd name="connsiteX40" fmla="*/ 1727200 w 2499360"/>
              <a:gd name="connsiteY40" fmla="*/ 91440 h 1574800"/>
              <a:gd name="connsiteX41" fmla="*/ 1767840 w 2499360"/>
              <a:gd name="connsiteY41" fmla="*/ 101600 h 1574800"/>
              <a:gd name="connsiteX42" fmla="*/ 1849120 w 2499360"/>
              <a:gd name="connsiteY42" fmla="*/ 162560 h 1574800"/>
              <a:gd name="connsiteX43" fmla="*/ 1879600 w 2499360"/>
              <a:gd name="connsiteY43" fmla="*/ 172720 h 1574800"/>
              <a:gd name="connsiteX44" fmla="*/ 1940560 w 2499360"/>
              <a:gd name="connsiteY44" fmla="*/ 213360 h 1574800"/>
              <a:gd name="connsiteX45" fmla="*/ 1971040 w 2499360"/>
              <a:gd name="connsiteY45" fmla="*/ 233680 h 1574800"/>
              <a:gd name="connsiteX46" fmla="*/ 2062480 w 2499360"/>
              <a:gd name="connsiteY46" fmla="*/ 274320 h 1574800"/>
              <a:gd name="connsiteX47" fmla="*/ 2103120 w 2499360"/>
              <a:gd name="connsiteY47" fmla="*/ 304800 h 1574800"/>
              <a:gd name="connsiteX48" fmla="*/ 2164080 w 2499360"/>
              <a:gd name="connsiteY48" fmla="*/ 345440 h 1574800"/>
              <a:gd name="connsiteX49" fmla="*/ 2204720 w 2499360"/>
              <a:gd name="connsiteY49" fmla="*/ 386080 h 1574800"/>
              <a:gd name="connsiteX50" fmla="*/ 2255520 w 2499360"/>
              <a:gd name="connsiteY50" fmla="*/ 416560 h 1574800"/>
              <a:gd name="connsiteX51" fmla="*/ 2286000 w 2499360"/>
              <a:gd name="connsiteY51" fmla="*/ 447040 h 1574800"/>
              <a:gd name="connsiteX52" fmla="*/ 2316480 w 2499360"/>
              <a:gd name="connsiteY52" fmla="*/ 467360 h 1574800"/>
              <a:gd name="connsiteX53" fmla="*/ 2407920 w 2499360"/>
              <a:gd name="connsiteY53" fmla="*/ 538480 h 1574800"/>
              <a:gd name="connsiteX54" fmla="*/ 2448560 w 2499360"/>
              <a:gd name="connsiteY54" fmla="*/ 609600 h 1574800"/>
              <a:gd name="connsiteX55" fmla="*/ 2468880 w 2499360"/>
              <a:gd name="connsiteY55" fmla="*/ 680720 h 1574800"/>
              <a:gd name="connsiteX56" fmla="*/ 2479040 w 2499360"/>
              <a:gd name="connsiteY56" fmla="*/ 711200 h 1574800"/>
              <a:gd name="connsiteX57" fmla="*/ 2499360 w 2499360"/>
              <a:gd name="connsiteY57" fmla="*/ 843280 h 1574800"/>
              <a:gd name="connsiteX58" fmla="*/ 2479040 w 2499360"/>
              <a:gd name="connsiteY58" fmla="*/ 1087120 h 1574800"/>
              <a:gd name="connsiteX59" fmla="*/ 2458720 w 2499360"/>
              <a:gd name="connsiteY59" fmla="*/ 1137920 h 1574800"/>
              <a:gd name="connsiteX60" fmla="*/ 2438400 w 2499360"/>
              <a:gd name="connsiteY60" fmla="*/ 1198880 h 1574800"/>
              <a:gd name="connsiteX61" fmla="*/ 2387600 w 2499360"/>
              <a:gd name="connsiteY61" fmla="*/ 1259840 h 1574800"/>
              <a:gd name="connsiteX62" fmla="*/ 2275840 w 2499360"/>
              <a:gd name="connsiteY62" fmla="*/ 1381760 h 1574800"/>
              <a:gd name="connsiteX63" fmla="*/ 2113280 w 2499360"/>
              <a:gd name="connsiteY63" fmla="*/ 1493520 h 1574800"/>
              <a:gd name="connsiteX64" fmla="*/ 2072640 w 2499360"/>
              <a:gd name="connsiteY64" fmla="*/ 1513840 h 1574800"/>
              <a:gd name="connsiteX65" fmla="*/ 1981200 w 2499360"/>
              <a:gd name="connsiteY65" fmla="*/ 1544320 h 1574800"/>
              <a:gd name="connsiteX66" fmla="*/ 1910080 w 2499360"/>
              <a:gd name="connsiteY66" fmla="*/ 1564640 h 1574800"/>
              <a:gd name="connsiteX67" fmla="*/ 1838960 w 2499360"/>
              <a:gd name="connsiteY67" fmla="*/ 1574800 h 1574800"/>
              <a:gd name="connsiteX68" fmla="*/ 1554480 w 2499360"/>
              <a:gd name="connsiteY68" fmla="*/ 1564640 h 1574800"/>
              <a:gd name="connsiteX69" fmla="*/ 1463040 w 2499360"/>
              <a:gd name="connsiteY69" fmla="*/ 1513840 h 1574800"/>
              <a:gd name="connsiteX70" fmla="*/ 1432560 w 2499360"/>
              <a:gd name="connsiteY70" fmla="*/ 1493520 h 1574800"/>
              <a:gd name="connsiteX71" fmla="*/ 1361440 w 2499360"/>
              <a:gd name="connsiteY71" fmla="*/ 1473200 h 1574800"/>
              <a:gd name="connsiteX72" fmla="*/ 1239520 w 2499360"/>
              <a:gd name="connsiteY72" fmla="*/ 1412240 h 1574800"/>
              <a:gd name="connsiteX73" fmla="*/ 1219200 w 2499360"/>
              <a:gd name="connsiteY73" fmla="*/ 1432560 h 157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2499360" h="1574800">
                <a:moveTo>
                  <a:pt x="1219200" y="1432560"/>
                </a:moveTo>
                <a:cubicBezTo>
                  <a:pt x="1066800" y="1429173"/>
                  <a:pt x="913952" y="1434556"/>
                  <a:pt x="762000" y="1422400"/>
                </a:cubicBezTo>
                <a:cubicBezTo>
                  <a:pt x="742315" y="1420825"/>
                  <a:pt x="728863" y="1400751"/>
                  <a:pt x="711200" y="1391920"/>
                </a:cubicBezTo>
                <a:cubicBezTo>
                  <a:pt x="694888" y="1383764"/>
                  <a:pt x="676712" y="1379756"/>
                  <a:pt x="660400" y="1371600"/>
                </a:cubicBezTo>
                <a:cubicBezTo>
                  <a:pt x="649478" y="1366139"/>
                  <a:pt x="640522" y="1357338"/>
                  <a:pt x="629920" y="1351280"/>
                </a:cubicBezTo>
                <a:cubicBezTo>
                  <a:pt x="563733" y="1313459"/>
                  <a:pt x="607854" y="1349970"/>
                  <a:pt x="528320" y="1290320"/>
                </a:cubicBezTo>
                <a:cubicBezTo>
                  <a:pt x="514773" y="1280160"/>
                  <a:pt x="500537" y="1270860"/>
                  <a:pt x="487680" y="1259840"/>
                </a:cubicBezTo>
                <a:cubicBezTo>
                  <a:pt x="476771" y="1250489"/>
                  <a:pt x="469155" y="1237330"/>
                  <a:pt x="457200" y="1229360"/>
                </a:cubicBezTo>
                <a:cubicBezTo>
                  <a:pt x="448289" y="1223419"/>
                  <a:pt x="436880" y="1222587"/>
                  <a:pt x="426720" y="1219200"/>
                </a:cubicBezTo>
                <a:cubicBezTo>
                  <a:pt x="413173" y="1205653"/>
                  <a:pt x="400498" y="1191176"/>
                  <a:pt x="386080" y="1178560"/>
                </a:cubicBezTo>
                <a:cubicBezTo>
                  <a:pt x="373336" y="1167409"/>
                  <a:pt x="357414" y="1160054"/>
                  <a:pt x="345440" y="1148080"/>
                </a:cubicBezTo>
                <a:cubicBezTo>
                  <a:pt x="336806" y="1139446"/>
                  <a:pt x="332217" y="1127536"/>
                  <a:pt x="325120" y="1117600"/>
                </a:cubicBezTo>
                <a:cubicBezTo>
                  <a:pt x="292536" y="1071982"/>
                  <a:pt x="301084" y="1083404"/>
                  <a:pt x="264160" y="1046480"/>
                </a:cubicBezTo>
                <a:cubicBezTo>
                  <a:pt x="249796" y="1010569"/>
                  <a:pt x="246933" y="993295"/>
                  <a:pt x="223520" y="965200"/>
                </a:cubicBezTo>
                <a:cubicBezTo>
                  <a:pt x="195433" y="931495"/>
                  <a:pt x="191639" y="942078"/>
                  <a:pt x="172720" y="904240"/>
                </a:cubicBezTo>
                <a:cubicBezTo>
                  <a:pt x="115728" y="790255"/>
                  <a:pt x="226807" y="981112"/>
                  <a:pt x="142240" y="833120"/>
                </a:cubicBezTo>
                <a:cubicBezTo>
                  <a:pt x="136182" y="822518"/>
                  <a:pt x="127381" y="813562"/>
                  <a:pt x="121920" y="802640"/>
                </a:cubicBezTo>
                <a:cubicBezTo>
                  <a:pt x="117131" y="793061"/>
                  <a:pt x="115520" y="782188"/>
                  <a:pt x="111760" y="772160"/>
                </a:cubicBezTo>
                <a:cubicBezTo>
                  <a:pt x="105356" y="755083"/>
                  <a:pt x="99596" y="737672"/>
                  <a:pt x="91440" y="721360"/>
                </a:cubicBezTo>
                <a:cubicBezTo>
                  <a:pt x="85979" y="710438"/>
                  <a:pt x="76581" y="701802"/>
                  <a:pt x="71120" y="690880"/>
                </a:cubicBezTo>
                <a:cubicBezTo>
                  <a:pt x="66331" y="681301"/>
                  <a:pt x="64720" y="670428"/>
                  <a:pt x="60960" y="660400"/>
                </a:cubicBezTo>
                <a:cubicBezTo>
                  <a:pt x="54556" y="643323"/>
                  <a:pt x="45881" y="627069"/>
                  <a:pt x="40640" y="609600"/>
                </a:cubicBezTo>
                <a:cubicBezTo>
                  <a:pt x="35678" y="593060"/>
                  <a:pt x="34226" y="575657"/>
                  <a:pt x="30480" y="558800"/>
                </a:cubicBezTo>
                <a:cubicBezTo>
                  <a:pt x="27451" y="545169"/>
                  <a:pt x="23058" y="531852"/>
                  <a:pt x="20320" y="518160"/>
                </a:cubicBezTo>
                <a:cubicBezTo>
                  <a:pt x="2439" y="428755"/>
                  <a:pt x="19773" y="486039"/>
                  <a:pt x="0" y="426720"/>
                </a:cubicBezTo>
                <a:cubicBezTo>
                  <a:pt x="3387" y="352213"/>
                  <a:pt x="-1623" y="276847"/>
                  <a:pt x="10160" y="203200"/>
                </a:cubicBezTo>
                <a:cubicBezTo>
                  <a:pt x="12430" y="189012"/>
                  <a:pt x="29298" y="181541"/>
                  <a:pt x="40640" y="172720"/>
                </a:cubicBezTo>
                <a:cubicBezTo>
                  <a:pt x="59917" y="157727"/>
                  <a:pt x="81849" y="146444"/>
                  <a:pt x="101600" y="132080"/>
                </a:cubicBezTo>
                <a:cubicBezTo>
                  <a:pt x="119138" y="119325"/>
                  <a:pt x="134011" y="102933"/>
                  <a:pt x="152400" y="91440"/>
                </a:cubicBezTo>
                <a:cubicBezTo>
                  <a:pt x="161482" y="85764"/>
                  <a:pt x="173301" y="86069"/>
                  <a:pt x="182880" y="81280"/>
                </a:cubicBezTo>
                <a:cubicBezTo>
                  <a:pt x="193802" y="75819"/>
                  <a:pt x="202438" y="66421"/>
                  <a:pt x="213360" y="60960"/>
                </a:cubicBezTo>
                <a:cubicBezTo>
                  <a:pt x="222939" y="56171"/>
                  <a:pt x="233812" y="54560"/>
                  <a:pt x="243840" y="50800"/>
                </a:cubicBezTo>
                <a:cubicBezTo>
                  <a:pt x="260917" y="44396"/>
                  <a:pt x="276793" y="34237"/>
                  <a:pt x="294640" y="30480"/>
                </a:cubicBezTo>
                <a:cubicBezTo>
                  <a:pt x="341507" y="20613"/>
                  <a:pt x="389637" y="18034"/>
                  <a:pt x="436880" y="10160"/>
                </a:cubicBezTo>
                <a:lnTo>
                  <a:pt x="497840" y="0"/>
                </a:lnTo>
                <a:lnTo>
                  <a:pt x="1229360" y="10160"/>
                </a:lnTo>
                <a:cubicBezTo>
                  <a:pt x="1263385" y="10990"/>
                  <a:pt x="1297000" y="18056"/>
                  <a:pt x="1330960" y="20320"/>
                </a:cubicBezTo>
                <a:cubicBezTo>
                  <a:pt x="1398628" y="24831"/>
                  <a:pt x="1466427" y="27093"/>
                  <a:pt x="1534160" y="30480"/>
                </a:cubicBezTo>
                <a:cubicBezTo>
                  <a:pt x="1544320" y="33867"/>
                  <a:pt x="1554185" y="38317"/>
                  <a:pt x="1564640" y="40640"/>
                </a:cubicBezTo>
                <a:cubicBezTo>
                  <a:pt x="1654456" y="60599"/>
                  <a:pt x="1595392" y="40718"/>
                  <a:pt x="1666240" y="60960"/>
                </a:cubicBezTo>
                <a:cubicBezTo>
                  <a:pt x="1751863" y="85424"/>
                  <a:pt x="1638144" y="53273"/>
                  <a:pt x="1727200" y="91440"/>
                </a:cubicBezTo>
                <a:cubicBezTo>
                  <a:pt x="1740035" y="96941"/>
                  <a:pt x="1754293" y="98213"/>
                  <a:pt x="1767840" y="101600"/>
                </a:cubicBezTo>
                <a:cubicBezTo>
                  <a:pt x="1803098" y="136858"/>
                  <a:pt x="1798623" y="137312"/>
                  <a:pt x="1849120" y="162560"/>
                </a:cubicBezTo>
                <a:cubicBezTo>
                  <a:pt x="1858699" y="167349"/>
                  <a:pt x="1870238" y="167519"/>
                  <a:pt x="1879600" y="172720"/>
                </a:cubicBezTo>
                <a:cubicBezTo>
                  <a:pt x="1900948" y="184580"/>
                  <a:pt x="1920240" y="199813"/>
                  <a:pt x="1940560" y="213360"/>
                </a:cubicBezTo>
                <a:cubicBezTo>
                  <a:pt x="1950720" y="220133"/>
                  <a:pt x="1959703" y="229145"/>
                  <a:pt x="1971040" y="233680"/>
                </a:cubicBezTo>
                <a:cubicBezTo>
                  <a:pt x="1997803" y="244385"/>
                  <a:pt x="2037168" y="258500"/>
                  <a:pt x="2062480" y="274320"/>
                </a:cubicBezTo>
                <a:cubicBezTo>
                  <a:pt x="2076839" y="283295"/>
                  <a:pt x="2089248" y="295089"/>
                  <a:pt x="2103120" y="304800"/>
                </a:cubicBezTo>
                <a:cubicBezTo>
                  <a:pt x="2123127" y="318805"/>
                  <a:pt x="2146811" y="328171"/>
                  <a:pt x="2164080" y="345440"/>
                </a:cubicBezTo>
                <a:cubicBezTo>
                  <a:pt x="2177627" y="358987"/>
                  <a:pt x="2189598" y="374318"/>
                  <a:pt x="2204720" y="386080"/>
                </a:cubicBezTo>
                <a:cubicBezTo>
                  <a:pt x="2220308" y="398204"/>
                  <a:pt x="2239722" y="404712"/>
                  <a:pt x="2255520" y="416560"/>
                </a:cubicBezTo>
                <a:cubicBezTo>
                  <a:pt x="2267015" y="425181"/>
                  <a:pt x="2274962" y="437842"/>
                  <a:pt x="2286000" y="447040"/>
                </a:cubicBezTo>
                <a:cubicBezTo>
                  <a:pt x="2295381" y="454857"/>
                  <a:pt x="2306320" y="460587"/>
                  <a:pt x="2316480" y="467360"/>
                </a:cubicBezTo>
                <a:cubicBezTo>
                  <a:pt x="2366699" y="542688"/>
                  <a:pt x="2333173" y="523531"/>
                  <a:pt x="2407920" y="538480"/>
                </a:cubicBezTo>
                <a:cubicBezTo>
                  <a:pt x="2431215" y="608366"/>
                  <a:pt x="2399352" y="523487"/>
                  <a:pt x="2448560" y="609600"/>
                </a:cubicBezTo>
                <a:cubicBezTo>
                  <a:pt x="2455520" y="621780"/>
                  <a:pt x="2466052" y="670822"/>
                  <a:pt x="2468880" y="680720"/>
                </a:cubicBezTo>
                <a:cubicBezTo>
                  <a:pt x="2471822" y="691018"/>
                  <a:pt x="2476717" y="700745"/>
                  <a:pt x="2479040" y="711200"/>
                </a:cubicBezTo>
                <a:cubicBezTo>
                  <a:pt x="2484679" y="736574"/>
                  <a:pt x="2496119" y="820594"/>
                  <a:pt x="2499360" y="843280"/>
                </a:cubicBezTo>
                <a:cubicBezTo>
                  <a:pt x="2497342" y="881628"/>
                  <a:pt x="2499412" y="1019214"/>
                  <a:pt x="2479040" y="1087120"/>
                </a:cubicBezTo>
                <a:cubicBezTo>
                  <a:pt x="2473799" y="1104589"/>
                  <a:pt x="2464953" y="1120780"/>
                  <a:pt x="2458720" y="1137920"/>
                </a:cubicBezTo>
                <a:cubicBezTo>
                  <a:pt x="2451400" y="1158050"/>
                  <a:pt x="2450281" y="1181058"/>
                  <a:pt x="2438400" y="1198880"/>
                </a:cubicBezTo>
                <a:cubicBezTo>
                  <a:pt x="2399030" y="1257936"/>
                  <a:pt x="2439752" y="1201168"/>
                  <a:pt x="2387600" y="1259840"/>
                </a:cubicBezTo>
                <a:cubicBezTo>
                  <a:pt x="2353448" y="1298261"/>
                  <a:pt x="2317430" y="1350568"/>
                  <a:pt x="2275840" y="1381760"/>
                </a:cubicBezTo>
                <a:cubicBezTo>
                  <a:pt x="2227299" y="1418165"/>
                  <a:pt x="2168279" y="1466020"/>
                  <a:pt x="2113280" y="1493520"/>
                </a:cubicBezTo>
                <a:cubicBezTo>
                  <a:pt x="2099733" y="1500293"/>
                  <a:pt x="2086776" y="1508403"/>
                  <a:pt x="2072640" y="1513840"/>
                </a:cubicBezTo>
                <a:cubicBezTo>
                  <a:pt x="2042653" y="1525374"/>
                  <a:pt x="2011680" y="1534160"/>
                  <a:pt x="1981200" y="1544320"/>
                </a:cubicBezTo>
                <a:cubicBezTo>
                  <a:pt x="1955085" y="1553025"/>
                  <a:pt x="1938146" y="1559537"/>
                  <a:pt x="1910080" y="1564640"/>
                </a:cubicBezTo>
                <a:cubicBezTo>
                  <a:pt x="1886519" y="1568924"/>
                  <a:pt x="1862667" y="1571413"/>
                  <a:pt x="1838960" y="1574800"/>
                </a:cubicBezTo>
                <a:cubicBezTo>
                  <a:pt x="1744133" y="1571413"/>
                  <a:pt x="1649170" y="1570749"/>
                  <a:pt x="1554480" y="1564640"/>
                </a:cubicBezTo>
                <a:cubicBezTo>
                  <a:pt x="1524782" y="1562724"/>
                  <a:pt x="1478296" y="1524011"/>
                  <a:pt x="1463040" y="1513840"/>
                </a:cubicBezTo>
                <a:cubicBezTo>
                  <a:pt x="1452880" y="1507067"/>
                  <a:pt x="1444144" y="1497381"/>
                  <a:pt x="1432560" y="1493520"/>
                </a:cubicBezTo>
                <a:cubicBezTo>
                  <a:pt x="1388833" y="1478944"/>
                  <a:pt x="1412470" y="1485957"/>
                  <a:pt x="1361440" y="1473200"/>
                </a:cubicBezTo>
                <a:cubicBezTo>
                  <a:pt x="1330619" y="1452652"/>
                  <a:pt x="1281584" y="1412240"/>
                  <a:pt x="1239520" y="1412240"/>
                </a:cubicBezTo>
                <a:lnTo>
                  <a:pt x="1219200" y="143256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リーフォーム: 図形 11">
            <a:extLst>
              <a:ext uri="{FF2B5EF4-FFF2-40B4-BE49-F238E27FC236}">
                <a16:creationId xmlns:a16="http://schemas.microsoft.com/office/drawing/2014/main" id="{E6D604DA-86EE-4AA9-8F2D-A94E0A4B93F5}"/>
              </a:ext>
            </a:extLst>
          </p:cNvPr>
          <p:cNvSpPr/>
          <p:nvPr/>
        </p:nvSpPr>
        <p:spPr>
          <a:xfrm>
            <a:off x="6502400" y="3894661"/>
            <a:ext cx="1889760" cy="1340931"/>
          </a:xfrm>
          <a:custGeom>
            <a:avLst/>
            <a:gdLst>
              <a:gd name="connsiteX0" fmla="*/ 1219200 w 2499360"/>
              <a:gd name="connsiteY0" fmla="*/ 1432560 h 1574800"/>
              <a:gd name="connsiteX1" fmla="*/ 762000 w 2499360"/>
              <a:gd name="connsiteY1" fmla="*/ 1422400 h 1574800"/>
              <a:gd name="connsiteX2" fmla="*/ 711200 w 2499360"/>
              <a:gd name="connsiteY2" fmla="*/ 1391920 h 1574800"/>
              <a:gd name="connsiteX3" fmla="*/ 660400 w 2499360"/>
              <a:gd name="connsiteY3" fmla="*/ 1371600 h 1574800"/>
              <a:gd name="connsiteX4" fmla="*/ 629920 w 2499360"/>
              <a:gd name="connsiteY4" fmla="*/ 1351280 h 1574800"/>
              <a:gd name="connsiteX5" fmla="*/ 528320 w 2499360"/>
              <a:gd name="connsiteY5" fmla="*/ 1290320 h 1574800"/>
              <a:gd name="connsiteX6" fmla="*/ 487680 w 2499360"/>
              <a:gd name="connsiteY6" fmla="*/ 1259840 h 1574800"/>
              <a:gd name="connsiteX7" fmla="*/ 457200 w 2499360"/>
              <a:gd name="connsiteY7" fmla="*/ 1229360 h 1574800"/>
              <a:gd name="connsiteX8" fmla="*/ 426720 w 2499360"/>
              <a:gd name="connsiteY8" fmla="*/ 1219200 h 1574800"/>
              <a:gd name="connsiteX9" fmla="*/ 386080 w 2499360"/>
              <a:gd name="connsiteY9" fmla="*/ 1178560 h 1574800"/>
              <a:gd name="connsiteX10" fmla="*/ 345440 w 2499360"/>
              <a:gd name="connsiteY10" fmla="*/ 1148080 h 1574800"/>
              <a:gd name="connsiteX11" fmla="*/ 325120 w 2499360"/>
              <a:gd name="connsiteY11" fmla="*/ 1117600 h 1574800"/>
              <a:gd name="connsiteX12" fmla="*/ 264160 w 2499360"/>
              <a:gd name="connsiteY12" fmla="*/ 1046480 h 1574800"/>
              <a:gd name="connsiteX13" fmla="*/ 223520 w 2499360"/>
              <a:gd name="connsiteY13" fmla="*/ 965200 h 1574800"/>
              <a:gd name="connsiteX14" fmla="*/ 172720 w 2499360"/>
              <a:gd name="connsiteY14" fmla="*/ 904240 h 1574800"/>
              <a:gd name="connsiteX15" fmla="*/ 142240 w 2499360"/>
              <a:gd name="connsiteY15" fmla="*/ 833120 h 1574800"/>
              <a:gd name="connsiteX16" fmla="*/ 121920 w 2499360"/>
              <a:gd name="connsiteY16" fmla="*/ 802640 h 1574800"/>
              <a:gd name="connsiteX17" fmla="*/ 111760 w 2499360"/>
              <a:gd name="connsiteY17" fmla="*/ 772160 h 1574800"/>
              <a:gd name="connsiteX18" fmla="*/ 91440 w 2499360"/>
              <a:gd name="connsiteY18" fmla="*/ 721360 h 1574800"/>
              <a:gd name="connsiteX19" fmla="*/ 71120 w 2499360"/>
              <a:gd name="connsiteY19" fmla="*/ 690880 h 1574800"/>
              <a:gd name="connsiteX20" fmla="*/ 60960 w 2499360"/>
              <a:gd name="connsiteY20" fmla="*/ 660400 h 1574800"/>
              <a:gd name="connsiteX21" fmla="*/ 40640 w 2499360"/>
              <a:gd name="connsiteY21" fmla="*/ 609600 h 1574800"/>
              <a:gd name="connsiteX22" fmla="*/ 30480 w 2499360"/>
              <a:gd name="connsiteY22" fmla="*/ 558800 h 1574800"/>
              <a:gd name="connsiteX23" fmla="*/ 20320 w 2499360"/>
              <a:gd name="connsiteY23" fmla="*/ 518160 h 1574800"/>
              <a:gd name="connsiteX24" fmla="*/ 0 w 2499360"/>
              <a:gd name="connsiteY24" fmla="*/ 426720 h 1574800"/>
              <a:gd name="connsiteX25" fmla="*/ 10160 w 2499360"/>
              <a:gd name="connsiteY25" fmla="*/ 203200 h 1574800"/>
              <a:gd name="connsiteX26" fmla="*/ 40640 w 2499360"/>
              <a:gd name="connsiteY26" fmla="*/ 172720 h 1574800"/>
              <a:gd name="connsiteX27" fmla="*/ 101600 w 2499360"/>
              <a:gd name="connsiteY27" fmla="*/ 132080 h 1574800"/>
              <a:gd name="connsiteX28" fmla="*/ 152400 w 2499360"/>
              <a:gd name="connsiteY28" fmla="*/ 91440 h 1574800"/>
              <a:gd name="connsiteX29" fmla="*/ 182880 w 2499360"/>
              <a:gd name="connsiteY29" fmla="*/ 81280 h 1574800"/>
              <a:gd name="connsiteX30" fmla="*/ 213360 w 2499360"/>
              <a:gd name="connsiteY30" fmla="*/ 60960 h 1574800"/>
              <a:gd name="connsiteX31" fmla="*/ 243840 w 2499360"/>
              <a:gd name="connsiteY31" fmla="*/ 50800 h 1574800"/>
              <a:gd name="connsiteX32" fmla="*/ 294640 w 2499360"/>
              <a:gd name="connsiteY32" fmla="*/ 30480 h 1574800"/>
              <a:gd name="connsiteX33" fmla="*/ 436880 w 2499360"/>
              <a:gd name="connsiteY33" fmla="*/ 10160 h 1574800"/>
              <a:gd name="connsiteX34" fmla="*/ 497840 w 2499360"/>
              <a:gd name="connsiteY34" fmla="*/ 0 h 1574800"/>
              <a:gd name="connsiteX35" fmla="*/ 1229360 w 2499360"/>
              <a:gd name="connsiteY35" fmla="*/ 10160 h 1574800"/>
              <a:gd name="connsiteX36" fmla="*/ 1330960 w 2499360"/>
              <a:gd name="connsiteY36" fmla="*/ 20320 h 1574800"/>
              <a:gd name="connsiteX37" fmla="*/ 1534160 w 2499360"/>
              <a:gd name="connsiteY37" fmla="*/ 30480 h 1574800"/>
              <a:gd name="connsiteX38" fmla="*/ 1564640 w 2499360"/>
              <a:gd name="connsiteY38" fmla="*/ 40640 h 1574800"/>
              <a:gd name="connsiteX39" fmla="*/ 1666240 w 2499360"/>
              <a:gd name="connsiteY39" fmla="*/ 60960 h 1574800"/>
              <a:gd name="connsiteX40" fmla="*/ 1727200 w 2499360"/>
              <a:gd name="connsiteY40" fmla="*/ 91440 h 1574800"/>
              <a:gd name="connsiteX41" fmla="*/ 1767840 w 2499360"/>
              <a:gd name="connsiteY41" fmla="*/ 101600 h 1574800"/>
              <a:gd name="connsiteX42" fmla="*/ 1849120 w 2499360"/>
              <a:gd name="connsiteY42" fmla="*/ 162560 h 1574800"/>
              <a:gd name="connsiteX43" fmla="*/ 1879600 w 2499360"/>
              <a:gd name="connsiteY43" fmla="*/ 172720 h 1574800"/>
              <a:gd name="connsiteX44" fmla="*/ 1940560 w 2499360"/>
              <a:gd name="connsiteY44" fmla="*/ 213360 h 1574800"/>
              <a:gd name="connsiteX45" fmla="*/ 1971040 w 2499360"/>
              <a:gd name="connsiteY45" fmla="*/ 233680 h 1574800"/>
              <a:gd name="connsiteX46" fmla="*/ 2062480 w 2499360"/>
              <a:gd name="connsiteY46" fmla="*/ 274320 h 1574800"/>
              <a:gd name="connsiteX47" fmla="*/ 2103120 w 2499360"/>
              <a:gd name="connsiteY47" fmla="*/ 304800 h 1574800"/>
              <a:gd name="connsiteX48" fmla="*/ 2164080 w 2499360"/>
              <a:gd name="connsiteY48" fmla="*/ 345440 h 1574800"/>
              <a:gd name="connsiteX49" fmla="*/ 2204720 w 2499360"/>
              <a:gd name="connsiteY49" fmla="*/ 386080 h 1574800"/>
              <a:gd name="connsiteX50" fmla="*/ 2255520 w 2499360"/>
              <a:gd name="connsiteY50" fmla="*/ 416560 h 1574800"/>
              <a:gd name="connsiteX51" fmla="*/ 2286000 w 2499360"/>
              <a:gd name="connsiteY51" fmla="*/ 447040 h 1574800"/>
              <a:gd name="connsiteX52" fmla="*/ 2316480 w 2499360"/>
              <a:gd name="connsiteY52" fmla="*/ 467360 h 1574800"/>
              <a:gd name="connsiteX53" fmla="*/ 2407920 w 2499360"/>
              <a:gd name="connsiteY53" fmla="*/ 538480 h 1574800"/>
              <a:gd name="connsiteX54" fmla="*/ 2448560 w 2499360"/>
              <a:gd name="connsiteY54" fmla="*/ 609600 h 1574800"/>
              <a:gd name="connsiteX55" fmla="*/ 2468880 w 2499360"/>
              <a:gd name="connsiteY55" fmla="*/ 680720 h 1574800"/>
              <a:gd name="connsiteX56" fmla="*/ 2479040 w 2499360"/>
              <a:gd name="connsiteY56" fmla="*/ 711200 h 1574800"/>
              <a:gd name="connsiteX57" fmla="*/ 2499360 w 2499360"/>
              <a:gd name="connsiteY57" fmla="*/ 843280 h 1574800"/>
              <a:gd name="connsiteX58" fmla="*/ 2479040 w 2499360"/>
              <a:gd name="connsiteY58" fmla="*/ 1087120 h 1574800"/>
              <a:gd name="connsiteX59" fmla="*/ 2458720 w 2499360"/>
              <a:gd name="connsiteY59" fmla="*/ 1137920 h 1574800"/>
              <a:gd name="connsiteX60" fmla="*/ 2438400 w 2499360"/>
              <a:gd name="connsiteY60" fmla="*/ 1198880 h 1574800"/>
              <a:gd name="connsiteX61" fmla="*/ 2387600 w 2499360"/>
              <a:gd name="connsiteY61" fmla="*/ 1259840 h 1574800"/>
              <a:gd name="connsiteX62" fmla="*/ 2275840 w 2499360"/>
              <a:gd name="connsiteY62" fmla="*/ 1381760 h 1574800"/>
              <a:gd name="connsiteX63" fmla="*/ 2113280 w 2499360"/>
              <a:gd name="connsiteY63" fmla="*/ 1493520 h 1574800"/>
              <a:gd name="connsiteX64" fmla="*/ 2072640 w 2499360"/>
              <a:gd name="connsiteY64" fmla="*/ 1513840 h 1574800"/>
              <a:gd name="connsiteX65" fmla="*/ 1981200 w 2499360"/>
              <a:gd name="connsiteY65" fmla="*/ 1544320 h 1574800"/>
              <a:gd name="connsiteX66" fmla="*/ 1910080 w 2499360"/>
              <a:gd name="connsiteY66" fmla="*/ 1564640 h 1574800"/>
              <a:gd name="connsiteX67" fmla="*/ 1838960 w 2499360"/>
              <a:gd name="connsiteY67" fmla="*/ 1574800 h 1574800"/>
              <a:gd name="connsiteX68" fmla="*/ 1554480 w 2499360"/>
              <a:gd name="connsiteY68" fmla="*/ 1564640 h 1574800"/>
              <a:gd name="connsiteX69" fmla="*/ 1463040 w 2499360"/>
              <a:gd name="connsiteY69" fmla="*/ 1513840 h 1574800"/>
              <a:gd name="connsiteX70" fmla="*/ 1432560 w 2499360"/>
              <a:gd name="connsiteY70" fmla="*/ 1493520 h 1574800"/>
              <a:gd name="connsiteX71" fmla="*/ 1361440 w 2499360"/>
              <a:gd name="connsiteY71" fmla="*/ 1473200 h 1574800"/>
              <a:gd name="connsiteX72" fmla="*/ 1239520 w 2499360"/>
              <a:gd name="connsiteY72" fmla="*/ 1412240 h 1574800"/>
              <a:gd name="connsiteX73" fmla="*/ 1219200 w 2499360"/>
              <a:gd name="connsiteY73" fmla="*/ 1432560 h 157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2499360" h="1574800">
                <a:moveTo>
                  <a:pt x="1219200" y="1432560"/>
                </a:moveTo>
                <a:cubicBezTo>
                  <a:pt x="1066800" y="1429173"/>
                  <a:pt x="913952" y="1434556"/>
                  <a:pt x="762000" y="1422400"/>
                </a:cubicBezTo>
                <a:cubicBezTo>
                  <a:pt x="742315" y="1420825"/>
                  <a:pt x="728863" y="1400751"/>
                  <a:pt x="711200" y="1391920"/>
                </a:cubicBezTo>
                <a:cubicBezTo>
                  <a:pt x="694888" y="1383764"/>
                  <a:pt x="676712" y="1379756"/>
                  <a:pt x="660400" y="1371600"/>
                </a:cubicBezTo>
                <a:cubicBezTo>
                  <a:pt x="649478" y="1366139"/>
                  <a:pt x="640522" y="1357338"/>
                  <a:pt x="629920" y="1351280"/>
                </a:cubicBezTo>
                <a:cubicBezTo>
                  <a:pt x="563733" y="1313459"/>
                  <a:pt x="607854" y="1349970"/>
                  <a:pt x="528320" y="1290320"/>
                </a:cubicBezTo>
                <a:cubicBezTo>
                  <a:pt x="514773" y="1280160"/>
                  <a:pt x="500537" y="1270860"/>
                  <a:pt x="487680" y="1259840"/>
                </a:cubicBezTo>
                <a:cubicBezTo>
                  <a:pt x="476771" y="1250489"/>
                  <a:pt x="469155" y="1237330"/>
                  <a:pt x="457200" y="1229360"/>
                </a:cubicBezTo>
                <a:cubicBezTo>
                  <a:pt x="448289" y="1223419"/>
                  <a:pt x="436880" y="1222587"/>
                  <a:pt x="426720" y="1219200"/>
                </a:cubicBezTo>
                <a:cubicBezTo>
                  <a:pt x="413173" y="1205653"/>
                  <a:pt x="400498" y="1191176"/>
                  <a:pt x="386080" y="1178560"/>
                </a:cubicBezTo>
                <a:cubicBezTo>
                  <a:pt x="373336" y="1167409"/>
                  <a:pt x="357414" y="1160054"/>
                  <a:pt x="345440" y="1148080"/>
                </a:cubicBezTo>
                <a:cubicBezTo>
                  <a:pt x="336806" y="1139446"/>
                  <a:pt x="332217" y="1127536"/>
                  <a:pt x="325120" y="1117600"/>
                </a:cubicBezTo>
                <a:cubicBezTo>
                  <a:pt x="292536" y="1071982"/>
                  <a:pt x="301084" y="1083404"/>
                  <a:pt x="264160" y="1046480"/>
                </a:cubicBezTo>
                <a:cubicBezTo>
                  <a:pt x="249796" y="1010569"/>
                  <a:pt x="246933" y="993295"/>
                  <a:pt x="223520" y="965200"/>
                </a:cubicBezTo>
                <a:cubicBezTo>
                  <a:pt x="195433" y="931495"/>
                  <a:pt x="191639" y="942078"/>
                  <a:pt x="172720" y="904240"/>
                </a:cubicBezTo>
                <a:cubicBezTo>
                  <a:pt x="115728" y="790255"/>
                  <a:pt x="226807" y="981112"/>
                  <a:pt x="142240" y="833120"/>
                </a:cubicBezTo>
                <a:cubicBezTo>
                  <a:pt x="136182" y="822518"/>
                  <a:pt x="127381" y="813562"/>
                  <a:pt x="121920" y="802640"/>
                </a:cubicBezTo>
                <a:cubicBezTo>
                  <a:pt x="117131" y="793061"/>
                  <a:pt x="115520" y="782188"/>
                  <a:pt x="111760" y="772160"/>
                </a:cubicBezTo>
                <a:cubicBezTo>
                  <a:pt x="105356" y="755083"/>
                  <a:pt x="99596" y="737672"/>
                  <a:pt x="91440" y="721360"/>
                </a:cubicBezTo>
                <a:cubicBezTo>
                  <a:pt x="85979" y="710438"/>
                  <a:pt x="76581" y="701802"/>
                  <a:pt x="71120" y="690880"/>
                </a:cubicBezTo>
                <a:cubicBezTo>
                  <a:pt x="66331" y="681301"/>
                  <a:pt x="64720" y="670428"/>
                  <a:pt x="60960" y="660400"/>
                </a:cubicBezTo>
                <a:cubicBezTo>
                  <a:pt x="54556" y="643323"/>
                  <a:pt x="45881" y="627069"/>
                  <a:pt x="40640" y="609600"/>
                </a:cubicBezTo>
                <a:cubicBezTo>
                  <a:pt x="35678" y="593060"/>
                  <a:pt x="34226" y="575657"/>
                  <a:pt x="30480" y="558800"/>
                </a:cubicBezTo>
                <a:cubicBezTo>
                  <a:pt x="27451" y="545169"/>
                  <a:pt x="23058" y="531852"/>
                  <a:pt x="20320" y="518160"/>
                </a:cubicBezTo>
                <a:cubicBezTo>
                  <a:pt x="2439" y="428755"/>
                  <a:pt x="19773" y="486039"/>
                  <a:pt x="0" y="426720"/>
                </a:cubicBezTo>
                <a:cubicBezTo>
                  <a:pt x="3387" y="352213"/>
                  <a:pt x="-1623" y="276847"/>
                  <a:pt x="10160" y="203200"/>
                </a:cubicBezTo>
                <a:cubicBezTo>
                  <a:pt x="12430" y="189012"/>
                  <a:pt x="29298" y="181541"/>
                  <a:pt x="40640" y="172720"/>
                </a:cubicBezTo>
                <a:cubicBezTo>
                  <a:pt x="59917" y="157727"/>
                  <a:pt x="81849" y="146444"/>
                  <a:pt x="101600" y="132080"/>
                </a:cubicBezTo>
                <a:cubicBezTo>
                  <a:pt x="119138" y="119325"/>
                  <a:pt x="134011" y="102933"/>
                  <a:pt x="152400" y="91440"/>
                </a:cubicBezTo>
                <a:cubicBezTo>
                  <a:pt x="161482" y="85764"/>
                  <a:pt x="173301" y="86069"/>
                  <a:pt x="182880" y="81280"/>
                </a:cubicBezTo>
                <a:cubicBezTo>
                  <a:pt x="193802" y="75819"/>
                  <a:pt x="202438" y="66421"/>
                  <a:pt x="213360" y="60960"/>
                </a:cubicBezTo>
                <a:cubicBezTo>
                  <a:pt x="222939" y="56171"/>
                  <a:pt x="233812" y="54560"/>
                  <a:pt x="243840" y="50800"/>
                </a:cubicBezTo>
                <a:cubicBezTo>
                  <a:pt x="260917" y="44396"/>
                  <a:pt x="276793" y="34237"/>
                  <a:pt x="294640" y="30480"/>
                </a:cubicBezTo>
                <a:cubicBezTo>
                  <a:pt x="341507" y="20613"/>
                  <a:pt x="389637" y="18034"/>
                  <a:pt x="436880" y="10160"/>
                </a:cubicBezTo>
                <a:lnTo>
                  <a:pt x="497840" y="0"/>
                </a:lnTo>
                <a:lnTo>
                  <a:pt x="1229360" y="10160"/>
                </a:lnTo>
                <a:cubicBezTo>
                  <a:pt x="1263385" y="10990"/>
                  <a:pt x="1297000" y="18056"/>
                  <a:pt x="1330960" y="20320"/>
                </a:cubicBezTo>
                <a:cubicBezTo>
                  <a:pt x="1398628" y="24831"/>
                  <a:pt x="1466427" y="27093"/>
                  <a:pt x="1534160" y="30480"/>
                </a:cubicBezTo>
                <a:cubicBezTo>
                  <a:pt x="1544320" y="33867"/>
                  <a:pt x="1554185" y="38317"/>
                  <a:pt x="1564640" y="40640"/>
                </a:cubicBezTo>
                <a:cubicBezTo>
                  <a:pt x="1654456" y="60599"/>
                  <a:pt x="1595392" y="40718"/>
                  <a:pt x="1666240" y="60960"/>
                </a:cubicBezTo>
                <a:cubicBezTo>
                  <a:pt x="1751863" y="85424"/>
                  <a:pt x="1638144" y="53273"/>
                  <a:pt x="1727200" y="91440"/>
                </a:cubicBezTo>
                <a:cubicBezTo>
                  <a:pt x="1740035" y="96941"/>
                  <a:pt x="1754293" y="98213"/>
                  <a:pt x="1767840" y="101600"/>
                </a:cubicBezTo>
                <a:cubicBezTo>
                  <a:pt x="1803098" y="136858"/>
                  <a:pt x="1798623" y="137312"/>
                  <a:pt x="1849120" y="162560"/>
                </a:cubicBezTo>
                <a:cubicBezTo>
                  <a:pt x="1858699" y="167349"/>
                  <a:pt x="1870238" y="167519"/>
                  <a:pt x="1879600" y="172720"/>
                </a:cubicBezTo>
                <a:cubicBezTo>
                  <a:pt x="1900948" y="184580"/>
                  <a:pt x="1920240" y="199813"/>
                  <a:pt x="1940560" y="213360"/>
                </a:cubicBezTo>
                <a:cubicBezTo>
                  <a:pt x="1950720" y="220133"/>
                  <a:pt x="1959703" y="229145"/>
                  <a:pt x="1971040" y="233680"/>
                </a:cubicBezTo>
                <a:cubicBezTo>
                  <a:pt x="1997803" y="244385"/>
                  <a:pt x="2037168" y="258500"/>
                  <a:pt x="2062480" y="274320"/>
                </a:cubicBezTo>
                <a:cubicBezTo>
                  <a:pt x="2076839" y="283295"/>
                  <a:pt x="2089248" y="295089"/>
                  <a:pt x="2103120" y="304800"/>
                </a:cubicBezTo>
                <a:cubicBezTo>
                  <a:pt x="2123127" y="318805"/>
                  <a:pt x="2146811" y="328171"/>
                  <a:pt x="2164080" y="345440"/>
                </a:cubicBezTo>
                <a:cubicBezTo>
                  <a:pt x="2177627" y="358987"/>
                  <a:pt x="2189598" y="374318"/>
                  <a:pt x="2204720" y="386080"/>
                </a:cubicBezTo>
                <a:cubicBezTo>
                  <a:pt x="2220308" y="398204"/>
                  <a:pt x="2239722" y="404712"/>
                  <a:pt x="2255520" y="416560"/>
                </a:cubicBezTo>
                <a:cubicBezTo>
                  <a:pt x="2267015" y="425181"/>
                  <a:pt x="2274962" y="437842"/>
                  <a:pt x="2286000" y="447040"/>
                </a:cubicBezTo>
                <a:cubicBezTo>
                  <a:pt x="2295381" y="454857"/>
                  <a:pt x="2306320" y="460587"/>
                  <a:pt x="2316480" y="467360"/>
                </a:cubicBezTo>
                <a:cubicBezTo>
                  <a:pt x="2366699" y="542688"/>
                  <a:pt x="2333173" y="523531"/>
                  <a:pt x="2407920" y="538480"/>
                </a:cubicBezTo>
                <a:cubicBezTo>
                  <a:pt x="2431215" y="608366"/>
                  <a:pt x="2399352" y="523487"/>
                  <a:pt x="2448560" y="609600"/>
                </a:cubicBezTo>
                <a:cubicBezTo>
                  <a:pt x="2455520" y="621780"/>
                  <a:pt x="2466052" y="670822"/>
                  <a:pt x="2468880" y="680720"/>
                </a:cubicBezTo>
                <a:cubicBezTo>
                  <a:pt x="2471822" y="691018"/>
                  <a:pt x="2476717" y="700745"/>
                  <a:pt x="2479040" y="711200"/>
                </a:cubicBezTo>
                <a:cubicBezTo>
                  <a:pt x="2484679" y="736574"/>
                  <a:pt x="2496119" y="820594"/>
                  <a:pt x="2499360" y="843280"/>
                </a:cubicBezTo>
                <a:cubicBezTo>
                  <a:pt x="2497342" y="881628"/>
                  <a:pt x="2499412" y="1019214"/>
                  <a:pt x="2479040" y="1087120"/>
                </a:cubicBezTo>
                <a:cubicBezTo>
                  <a:pt x="2473799" y="1104589"/>
                  <a:pt x="2464953" y="1120780"/>
                  <a:pt x="2458720" y="1137920"/>
                </a:cubicBezTo>
                <a:cubicBezTo>
                  <a:pt x="2451400" y="1158050"/>
                  <a:pt x="2450281" y="1181058"/>
                  <a:pt x="2438400" y="1198880"/>
                </a:cubicBezTo>
                <a:cubicBezTo>
                  <a:pt x="2399030" y="1257936"/>
                  <a:pt x="2439752" y="1201168"/>
                  <a:pt x="2387600" y="1259840"/>
                </a:cubicBezTo>
                <a:cubicBezTo>
                  <a:pt x="2353448" y="1298261"/>
                  <a:pt x="2317430" y="1350568"/>
                  <a:pt x="2275840" y="1381760"/>
                </a:cubicBezTo>
                <a:cubicBezTo>
                  <a:pt x="2227299" y="1418165"/>
                  <a:pt x="2168279" y="1466020"/>
                  <a:pt x="2113280" y="1493520"/>
                </a:cubicBezTo>
                <a:cubicBezTo>
                  <a:pt x="2099733" y="1500293"/>
                  <a:pt x="2086776" y="1508403"/>
                  <a:pt x="2072640" y="1513840"/>
                </a:cubicBezTo>
                <a:cubicBezTo>
                  <a:pt x="2042653" y="1525374"/>
                  <a:pt x="2011680" y="1534160"/>
                  <a:pt x="1981200" y="1544320"/>
                </a:cubicBezTo>
                <a:cubicBezTo>
                  <a:pt x="1955085" y="1553025"/>
                  <a:pt x="1938146" y="1559537"/>
                  <a:pt x="1910080" y="1564640"/>
                </a:cubicBezTo>
                <a:cubicBezTo>
                  <a:pt x="1886519" y="1568924"/>
                  <a:pt x="1862667" y="1571413"/>
                  <a:pt x="1838960" y="1574800"/>
                </a:cubicBezTo>
                <a:cubicBezTo>
                  <a:pt x="1744133" y="1571413"/>
                  <a:pt x="1649170" y="1570749"/>
                  <a:pt x="1554480" y="1564640"/>
                </a:cubicBezTo>
                <a:cubicBezTo>
                  <a:pt x="1524782" y="1562724"/>
                  <a:pt x="1478296" y="1524011"/>
                  <a:pt x="1463040" y="1513840"/>
                </a:cubicBezTo>
                <a:cubicBezTo>
                  <a:pt x="1452880" y="1507067"/>
                  <a:pt x="1444144" y="1497381"/>
                  <a:pt x="1432560" y="1493520"/>
                </a:cubicBezTo>
                <a:cubicBezTo>
                  <a:pt x="1388833" y="1478944"/>
                  <a:pt x="1412470" y="1485957"/>
                  <a:pt x="1361440" y="1473200"/>
                </a:cubicBezTo>
                <a:cubicBezTo>
                  <a:pt x="1330619" y="1452652"/>
                  <a:pt x="1281584" y="1412240"/>
                  <a:pt x="1239520" y="1412240"/>
                </a:cubicBezTo>
                <a:lnTo>
                  <a:pt x="1219200" y="143256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オーディオ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519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7"/>
    </mc:Choice>
    <mc:Fallback xmlns="">
      <p:transition spd="slow" advTm="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8E2F22-F2F7-47DC-8230-5FBD6F25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　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85A2076-8B74-4705-A15A-520DC4C0757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404" y="2279604"/>
            <a:ext cx="2118773" cy="1107059"/>
          </a:xfrm>
          <a:prstGeom prst="rect">
            <a:avLst/>
          </a:prstGeom>
        </p:spPr>
      </p:pic>
      <p:pic>
        <p:nvPicPr>
          <p:cNvPr id="9" name="図 8" descr="ケーキ, 車, 誕生日, 赤 が含まれている画像&#10;&#10;自動的に生成された説明">
            <a:extLst>
              <a:ext uri="{FF2B5EF4-FFF2-40B4-BE49-F238E27FC236}">
                <a16:creationId xmlns:a16="http://schemas.microsoft.com/office/drawing/2014/main" id="{CD63769D-8427-41DE-8798-922B9DEE73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736" y="2279604"/>
            <a:ext cx="1533525" cy="99849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75E8E22-10F8-447B-8127-ED91B1350129}"/>
              </a:ext>
            </a:extLst>
          </p:cNvPr>
          <p:cNvSpPr txBox="1"/>
          <p:nvPr/>
        </p:nvSpPr>
        <p:spPr>
          <a:xfrm>
            <a:off x="2320404" y="3429000"/>
            <a:ext cx="5380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でんしゃと　くるま　は　おなじ　なかまです。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98E4D18-043A-493A-8C4E-D3C47EDFB20E}"/>
              </a:ext>
            </a:extLst>
          </p:cNvPr>
          <p:cNvSpPr txBox="1"/>
          <p:nvPr/>
        </p:nvSpPr>
        <p:spPr>
          <a:xfrm>
            <a:off x="2320404" y="3840669"/>
            <a:ext cx="5380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では、なんの　なかまでしょう。</a:t>
            </a:r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BD41BA5-F59B-4735-A884-8F5256D88AAA}"/>
              </a:ext>
            </a:extLst>
          </p:cNvPr>
          <p:cNvSpPr txBox="1"/>
          <p:nvPr/>
        </p:nvSpPr>
        <p:spPr>
          <a:xfrm>
            <a:off x="2320404" y="4233337"/>
            <a:ext cx="8256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どちらも　ひとをのせて　はこんでくれる　</a:t>
            </a:r>
            <a:r>
              <a:rPr lang="ja-JP" altLang="en-US" sz="2000" b="1" dirty="0"/>
              <a:t>「のりもの」</a:t>
            </a:r>
            <a:r>
              <a:rPr lang="ja-JP" altLang="en-US" dirty="0"/>
              <a:t>の　なかまですね。</a:t>
            </a:r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EFE4DF0-4234-4635-A9CA-58EA2DAFAF9D}"/>
              </a:ext>
            </a:extLst>
          </p:cNvPr>
          <p:cNvSpPr txBox="1"/>
          <p:nvPr/>
        </p:nvSpPr>
        <p:spPr>
          <a:xfrm>
            <a:off x="2320404" y="4656783"/>
            <a:ext cx="8256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/>
              <a:t>「のりもの」の</a:t>
            </a:r>
            <a:r>
              <a:rPr lang="ja-JP" altLang="en-US" dirty="0"/>
              <a:t>　なかまには　ほかには　どんなものが　ありますか。</a:t>
            </a:r>
            <a:endParaRPr kumimoji="1" lang="ja-JP" altLang="en-US" dirty="0"/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62E7351B-F733-48DC-ACF1-DCDC691900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8" name="オーディオ 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025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43"/>
    </mc:Choice>
    <mc:Fallback xmlns="">
      <p:transition spd="slow" advTm="21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03" objId="4"/>
        <p14:stopEvt time="21343" objId="4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8E2F22-F2F7-47DC-8230-5FBD6F25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　</a:t>
            </a:r>
          </a:p>
        </p:txBody>
      </p:sp>
      <p:pic>
        <p:nvPicPr>
          <p:cNvPr id="5" name="図 4" descr="プレート, 挿絵 が含まれている画像&#10;&#10;自動的に生成された説明">
            <a:extLst>
              <a:ext uri="{FF2B5EF4-FFF2-40B4-BE49-F238E27FC236}">
                <a16:creationId xmlns:a16="http://schemas.microsoft.com/office/drawing/2014/main" id="{32E6B57C-91DF-4623-A448-5EF716BE520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592" y="3825917"/>
            <a:ext cx="1207520" cy="1207520"/>
          </a:xfrm>
          <a:prstGeom prst="rect">
            <a:avLst/>
          </a:prstGeom>
        </p:spPr>
      </p:pic>
      <p:pic>
        <p:nvPicPr>
          <p:cNvPr id="7" name="図 6" descr="ホイール, 挿絵 が含まれている画像&#10;&#10;自動的に生成された説明">
            <a:extLst>
              <a:ext uri="{FF2B5EF4-FFF2-40B4-BE49-F238E27FC236}">
                <a16:creationId xmlns:a16="http://schemas.microsoft.com/office/drawing/2014/main" id="{B80426A2-3E68-43AD-A2BD-BB9BA490835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134" y="1796663"/>
            <a:ext cx="1276868" cy="127686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85A2076-8B74-4705-A15A-520DC4C0757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021" y="2379611"/>
            <a:ext cx="2118773" cy="1107059"/>
          </a:xfrm>
          <a:prstGeom prst="rect">
            <a:avLst/>
          </a:prstGeom>
        </p:spPr>
      </p:pic>
      <p:pic>
        <p:nvPicPr>
          <p:cNvPr id="9" name="図 8" descr="ケーキ, 車, 誕生日, 赤 が含まれている画像&#10;&#10;自動的に生成された説明">
            <a:extLst>
              <a:ext uri="{FF2B5EF4-FFF2-40B4-BE49-F238E27FC236}">
                <a16:creationId xmlns:a16="http://schemas.microsoft.com/office/drawing/2014/main" id="{CD63769D-8427-41DE-8798-922B9DEE73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99" y="3825917"/>
            <a:ext cx="1533525" cy="998495"/>
          </a:xfrm>
          <a:prstGeom prst="rect">
            <a:avLst/>
          </a:prstGeom>
        </p:spPr>
      </p:pic>
      <p:pic>
        <p:nvPicPr>
          <p:cNvPr id="11" name="図 10" descr="木, 花 が含まれている画像&#10;&#10;自動的に生成された説明">
            <a:extLst>
              <a:ext uri="{FF2B5EF4-FFF2-40B4-BE49-F238E27FC236}">
                <a16:creationId xmlns:a16="http://schemas.microsoft.com/office/drawing/2014/main" id="{628B2C82-814F-4519-88BC-ADF512E6AF2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41" y="4134226"/>
            <a:ext cx="899541" cy="932167"/>
          </a:xfrm>
          <a:prstGeom prst="rect">
            <a:avLst/>
          </a:prstGeom>
        </p:spPr>
      </p:pic>
      <p:pic>
        <p:nvPicPr>
          <p:cNvPr id="13" name="図 12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A83C4B4E-33F9-467E-932D-BA3D9BA82E3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381" y="2937129"/>
            <a:ext cx="1169952" cy="1987883"/>
          </a:xfrm>
          <a:prstGeom prst="rect">
            <a:avLst/>
          </a:prstGeom>
        </p:spPr>
      </p:pic>
      <p:pic>
        <p:nvPicPr>
          <p:cNvPr id="15" name="図 14" descr="座る, テーブル, ケーキ, 作品 が含まれている画像&#10;&#10;自動的に生成された説明">
            <a:extLst>
              <a:ext uri="{FF2B5EF4-FFF2-40B4-BE49-F238E27FC236}">
                <a16:creationId xmlns:a16="http://schemas.microsoft.com/office/drawing/2014/main" id="{569808DC-5370-46CA-85FD-82BFE48ABC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245" y="2259996"/>
            <a:ext cx="1559239" cy="110706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790A5FE-969D-4607-936D-B7A478996E79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341" y="2077022"/>
            <a:ext cx="1475246" cy="1475246"/>
          </a:xfrm>
          <a:prstGeom prst="rect">
            <a:avLst/>
          </a:prstGeom>
        </p:spPr>
      </p:pic>
      <p:sp>
        <p:nvSpPr>
          <p:cNvPr id="3" name="フリーフォーム: 図形 2">
            <a:extLst>
              <a:ext uri="{FF2B5EF4-FFF2-40B4-BE49-F238E27FC236}">
                <a16:creationId xmlns:a16="http://schemas.microsoft.com/office/drawing/2014/main" id="{D2A5A3F0-87A0-43D0-A015-5E3301E8035E}"/>
              </a:ext>
            </a:extLst>
          </p:cNvPr>
          <p:cNvSpPr/>
          <p:nvPr/>
        </p:nvSpPr>
        <p:spPr>
          <a:xfrm>
            <a:off x="1717040" y="3505200"/>
            <a:ext cx="1627760" cy="1615440"/>
          </a:xfrm>
          <a:custGeom>
            <a:avLst/>
            <a:gdLst>
              <a:gd name="connsiteX0" fmla="*/ 934720 w 1627760"/>
              <a:gd name="connsiteY0" fmla="*/ 132080 h 1615440"/>
              <a:gd name="connsiteX1" fmla="*/ 1026160 w 1627760"/>
              <a:gd name="connsiteY1" fmla="*/ 142240 h 1615440"/>
              <a:gd name="connsiteX2" fmla="*/ 1097280 w 1627760"/>
              <a:gd name="connsiteY2" fmla="*/ 172720 h 1615440"/>
              <a:gd name="connsiteX3" fmla="*/ 1168400 w 1627760"/>
              <a:gd name="connsiteY3" fmla="*/ 193040 h 1615440"/>
              <a:gd name="connsiteX4" fmla="*/ 1239520 w 1627760"/>
              <a:gd name="connsiteY4" fmla="*/ 233680 h 1615440"/>
              <a:gd name="connsiteX5" fmla="*/ 1280160 w 1627760"/>
              <a:gd name="connsiteY5" fmla="*/ 254000 h 1615440"/>
              <a:gd name="connsiteX6" fmla="*/ 1310640 w 1627760"/>
              <a:gd name="connsiteY6" fmla="*/ 284480 h 1615440"/>
              <a:gd name="connsiteX7" fmla="*/ 1381760 w 1627760"/>
              <a:gd name="connsiteY7" fmla="*/ 335280 h 1615440"/>
              <a:gd name="connsiteX8" fmla="*/ 1402080 w 1627760"/>
              <a:gd name="connsiteY8" fmla="*/ 365760 h 1615440"/>
              <a:gd name="connsiteX9" fmla="*/ 1432560 w 1627760"/>
              <a:gd name="connsiteY9" fmla="*/ 396240 h 1615440"/>
              <a:gd name="connsiteX10" fmla="*/ 1463040 w 1627760"/>
              <a:gd name="connsiteY10" fmla="*/ 457200 h 1615440"/>
              <a:gd name="connsiteX11" fmla="*/ 1493520 w 1627760"/>
              <a:gd name="connsiteY11" fmla="*/ 518160 h 1615440"/>
              <a:gd name="connsiteX12" fmla="*/ 1524000 w 1627760"/>
              <a:gd name="connsiteY12" fmla="*/ 589280 h 1615440"/>
              <a:gd name="connsiteX13" fmla="*/ 1554480 w 1627760"/>
              <a:gd name="connsiteY13" fmla="*/ 650240 h 1615440"/>
              <a:gd name="connsiteX14" fmla="*/ 1564640 w 1627760"/>
              <a:gd name="connsiteY14" fmla="*/ 690880 h 1615440"/>
              <a:gd name="connsiteX15" fmla="*/ 1584960 w 1627760"/>
              <a:gd name="connsiteY15" fmla="*/ 751840 h 1615440"/>
              <a:gd name="connsiteX16" fmla="*/ 1595120 w 1627760"/>
              <a:gd name="connsiteY16" fmla="*/ 792480 h 1615440"/>
              <a:gd name="connsiteX17" fmla="*/ 1615440 w 1627760"/>
              <a:gd name="connsiteY17" fmla="*/ 853440 h 1615440"/>
              <a:gd name="connsiteX18" fmla="*/ 1615440 w 1627760"/>
              <a:gd name="connsiteY18" fmla="*/ 1270000 h 1615440"/>
              <a:gd name="connsiteX19" fmla="*/ 1595120 w 1627760"/>
              <a:gd name="connsiteY19" fmla="*/ 1341120 h 1615440"/>
              <a:gd name="connsiteX20" fmla="*/ 1564640 w 1627760"/>
              <a:gd name="connsiteY20" fmla="*/ 1381760 h 1615440"/>
              <a:gd name="connsiteX21" fmla="*/ 1544320 w 1627760"/>
              <a:gd name="connsiteY21" fmla="*/ 1412240 h 1615440"/>
              <a:gd name="connsiteX22" fmla="*/ 1483360 w 1627760"/>
              <a:gd name="connsiteY22" fmla="*/ 1483360 h 1615440"/>
              <a:gd name="connsiteX23" fmla="*/ 1452880 w 1627760"/>
              <a:gd name="connsiteY23" fmla="*/ 1503680 h 1615440"/>
              <a:gd name="connsiteX24" fmla="*/ 1371600 w 1627760"/>
              <a:gd name="connsiteY24" fmla="*/ 1554480 h 1615440"/>
              <a:gd name="connsiteX25" fmla="*/ 1259840 w 1627760"/>
              <a:gd name="connsiteY25" fmla="*/ 1584960 h 1615440"/>
              <a:gd name="connsiteX26" fmla="*/ 1229360 w 1627760"/>
              <a:gd name="connsiteY26" fmla="*/ 1595120 h 1615440"/>
              <a:gd name="connsiteX27" fmla="*/ 1107440 w 1627760"/>
              <a:gd name="connsiteY27" fmla="*/ 1615440 h 1615440"/>
              <a:gd name="connsiteX28" fmla="*/ 863600 w 1627760"/>
              <a:gd name="connsiteY28" fmla="*/ 1605280 h 1615440"/>
              <a:gd name="connsiteX29" fmla="*/ 802640 w 1627760"/>
              <a:gd name="connsiteY29" fmla="*/ 1584960 h 1615440"/>
              <a:gd name="connsiteX30" fmla="*/ 762000 w 1627760"/>
              <a:gd name="connsiteY30" fmla="*/ 1574800 h 1615440"/>
              <a:gd name="connsiteX31" fmla="*/ 690880 w 1627760"/>
              <a:gd name="connsiteY31" fmla="*/ 1534160 h 1615440"/>
              <a:gd name="connsiteX32" fmla="*/ 660400 w 1627760"/>
              <a:gd name="connsiteY32" fmla="*/ 1524000 h 1615440"/>
              <a:gd name="connsiteX33" fmla="*/ 589280 w 1627760"/>
              <a:gd name="connsiteY33" fmla="*/ 1473200 h 1615440"/>
              <a:gd name="connsiteX34" fmla="*/ 528320 w 1627760"/>
              <a:gd name="connsiteY34" fmla="*/ 1432560 h 1615440"/>
              <a:gd name="connsiteX35" fmla="*/ 497840 w 1627760"/>
              <a:gd name="connsiteY35" fmla="*/ 1412240 h 1615440"/>
              <a:gd name="connsiteX36" fmla="*/ 396240 w 1627760"/>
              <a:gd name="connsiteY36" fmla="*/ 1351280 h 1615440"/>
              <a:gd name="connsiteX37" fmla="*/ 365760 w 1627760"/>
              <a:gd name="connsiteY37" fmla="*/ 1330960 h 1615440"/>
              <a:gd name="connsiteX38" fmla="*/ 335280 w 1627760"/>
              <a:gd name="connsiteY38" fmla="*/ 1310640 h 1615440"/>
              <a:gd name="connsiteX39" fmla="*/ 213360 w 1627760"/>
              <a:gd name="connsiteY39" fmla="*/ 1168400 h 1615440"/>
              <a:gd name="connsiteX40" fmla="*/ 193040 w 1627760"/>
              <a:gd name="connsiteY40" fmla="*/ 1127760 h 1615440"/>
              <a:gd name="connsiteX41" fmla="*/ 162560 w 1627760"/>
              <a:gd name="connsiteY41" fmla="*/ 1107440 h 1615440"/>
              <a:gd name="connsiteX42" fmla="*/ 132080 w 1627760"/>
              <a:gd name="connsiteY42" fmla="*/ 1066800 h 1615440"/>
              <a:gd name="connsiteX43" fmla="*/ 121920 w 1627760"/>
              <a:gd name="connsiteY43" fmla="*/ 1036320 h 1615440"/>
              <a:gd name="connsiteX44" fmla="*/ 71120 w 1627760"/>
              <a:gd name="connsiteY44" fmla="*/ 965200 h 1615440"/>
              <a:gd name="connsiteX45" fmla="*/ 50800 w 1627760"/>
              <a:gd name="connsiteY45" fmla="*/ 873760 h 1615440"/>
              <a:gd name="connsiteX46" fmla="*/ 20320 w 1627760"/>
              <a:gd name="connsiteY46" fmla="*/ 802640 h 1615440"/>
              <a:gd name="connsiteX47" fmla="*/ 0 w 1627760"/>
              <a:gd name="connsiteY47" fmla="*/ 721360 h 1615440"/>
              <a:gd name="connsiteX48" fmla="*/ 10160 w 1627760"/>
              <a:gd name="connsiteY48" fmla="*/ 477520 h 1615440"/>
              <a:gd name="connsiteX49" fmla="*/ 20320 w 1627760"/>
              <a:gd name="connsiteY49" fmla="*/ 436880 h 1615440"/>
              <a:gd name="connsiteX50" fmla="*/ 40640 w 1627760"/>
              <a:gd name="connsiteY50" fmla="*/ 406400 h 1615440"/>
              <a:gd name="connsiteX51" fmla="*/ 71120 w 1627760"/>
              <a:gd name="connsiteY51" fmla="*/ 325120 h 1615440"/>
              <a:gd name="connsiteX52" fmla="*/ 111760 w 1627760"/>
              <a:gd name="connsiteY52" fmla="*/ 274320 h 1615440"/>
              <a:gd name="connsiteX53" fmla="*/ 142240 w 1627760"/>
              <a:gd name="connsiteY53" fmla="*/ 223520 h 1615440"/>
              <a:gd name="connsiteX54" fmla="*/ 193040 w 1627760"/>
              <a:gd name="connsiteY54" fmla="*/ 152400 h 1615440"/>
              <a:gd name="connsiteX55" fmla="*/ 213360 w 1627760"/>
              <a:gd name="connsiteY55" fmla="*/ 121920 h 1615440"/>
              <a:gd name="connsiteX56" fmla="*/ 243840 w 1627760"/>
              <a:gd name="connsiteY56" fmla="*/ 101600 h 1615440"/>
              <a:gd name="connsiteX57" fmla="*/ 304800 w 1627760"/>
              <a:gd name="connsiteY57" fmla="*/ 50800 h 1615440"/>
              <a:gd name="connsiteX58" fmla="*/ 335280 w 1627760"/>
              <a:gd name="connsiteY58" fmla="*/ 40640 h 1615440"/>
              <a:gd name="connsiteX59" fmla="*/ 396240 w 1627760"/>
              <a:gd name="connsiteY59" fmla="*/ 10160 h 1615440"/>
              <a:gd name="connsiteX60" fmla="*/ 548640 w 1627760"/>
              <a:gd name="connsiteY60" fmla="*/ 0 h 1615440"/>
              <a:gd name="connsiteX61" fmla="*/ 883920 w 1627760"/>
              <a:gd name="connsiteY61" fmla="*/ 10160 h 1615440"/>
              <a:gd name="connsiteX62" fmla="*/ 914400 w 1627760"/>
              <a:gd name="connsiteY62" fmla="*/ 20320 h 1615440"/>
              <a:gd name="connsiteX63" fmla="*/ 944880 w 1627760"/>
              <a:gd name="connsiteY63" fmla="*/ 50800 h 1615440"/>
              <a:gd name="connsiteX64" fmla="*/ 985520 w 1627760"/>
              <a:gd name="connsiteY64" fmla="*/ 111760 h 1615440"/>
              <a:gd name="connsiteX65" fmla="*/ 1005840 w 1627760"/>
              <a:gd name="connsiteY65" fmla="*/ 152400 h 161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627760" h="1615440">
                <a:moveTo>
                  <a:pt x="934720" y="132080"/>
                </a:moveTo>
                <a:cubicBezTo>
                  <a:pt x="965200" y="135467"/>
                  <a:pt x="995910" y="137198"/>
                  <a:pt x="1026160" y="142240"/>
                </a:cubicBezTo>
                <a:cubicBezTo>
                  <a:pt x="1052153" y="146572"/>
                  <a:pt x="1073726" y="162626"/>
                  <a:pt x="1097280" y="172720"/>
                </a:cubicBezTo>
                <a:cubicBezTo>
                  <a:pt x="1154592" y="197282"/>
                  <a:pt x="1099657" y="167261"/>
                  <a:pt x="1168400" y="193040"/>
                </a:cubicBezTo>
                <a:cubicBezTo>
                  <a:pt x="1213058" y="209787"/>
                  <a:pt x="1202004" y="212242"/>
                  <a:pt x="1239520" y="233680"/>
                </a:cubicBezTo>
                <a:cubicBezTo>
                  <a:pt x="1252670" y="241194"/>
                  <a:pt x="1267835" y="245197"/>
                  <a:pt x="1280160" y="254000"/>
                </a:cubicBezTo>
                <a:cubicBezTo>
                  <a:pt x="1291852" y="262351"/>
                  <a:pt x="1299602" y="275282"/>
                  <a:pt x="1310640" y="284480"/>
                </a:cubicBezTo>
                <a:cubicBezTo>
                  <a:pt x="1345253" y="313325"/>
                  <a:pt x="1345158" y="298678"/>
                  <a:pt x="1381760" y="335280"/>
                </a:cubicBezTo>
                <a:cubicBezTo>
                  <a:pt x="1390394" y="343914"/>
                  <a:pt x="1394263" y="356379"/>
                  <a:pt x="1402080" y="365760"/>
                </a:cubicBezTo>
                <a:cubicBezTo>
                  <a:pt x="1411278" y="376798"/>
                  <a:pt x="1422400" y="386080"/>
                  <a:pt x="1432560" y="396240"/>
                </a:cubicBezTo>
                <a:cubicBezTo>
                  <a:pt x="1458097" y="472852"/>
                  <a:pt x="1423649" y="378418"/>
                  <a:pt x="1463040" y="457200"/>
                </a:cubicBezTo>
                <a:cubicBezTo>
                  <a:pt x="1505104" y="541328"/>
                  <a:pt x="1435286" y="430809"/>
                  <a:pt x="1493520" y="518160"/>
                </a:cubicBezTo>
                <a:cubicBezTo>
                  <a:pt x="1514665" y="602740"/>
                  <a:pt x="1488918" y="519116"/>
                  <a:pt x="1524000" y="589280"/>
                </a:cubicBezTo>
                <a:cubicBezTo>
                  <a:pt x="1566064" y="673408"/>
                  <a:pt x="1496246" y="562889"/>
                  <a:pt x="1554480" y="650240"/>
                </a:cubicBezTo>
                <a:cubicBezTo>
                  <a:pt x="1557867" y="663787"/>
                  <a:pt x="1560628" y="677505"/>
                  <a:pt x="1564640" y="690880"/>
                </a:cubicBezTo>
                <a:cubicBezTo>
                  <a:pt x="1570795" y="711396"/>
                  <a:pt x="1579765" y="731060"/>
                  <a:pt x="1584960" y="751840"/>
                </a:cubicBezTo>
                <a:cubicBezTo>
                  <a:pt x="1588347" y="765387"/>
                  <a:pt x="1591108" y="779105"/>
                  <a:pt x="1595120" y="792480"/>
                </a:cubicBezTo>
                <a:cubicBezTo>
                  <a:pt x="1601275" y="812996"/>
                  <a:pt x="1615440" y="853440"/>
                  <a:pt x="1615440" y="853440"/>
                </a:cubicBezTo>
                <a:cubicBezTo>
                  <a:pt x="1631656" y="1048032"/>
                  <a:pt x="1632078" y="995474"/>
                  <a:pt x="1615440" y="1270000"/>
                </a:cubicBezTo>
                <a:cubicBezTo>
                  <a:pt x="1615104" y="1275536"/>
                  <a:pt x="1600168" y="1332285"/>
                  <a:pt x="1595120" y="1341120"/>
                </a:cubicBezTo>
                <a:cubicBezTo>
                  <a:pt x="1586719" y="1355822"/>
                  <a:pt x="1574482" y="1367981"/>
                  <a:pt x="1564640" y="1381760"/>
                </a:cubicBezTo>
                <a:cubicBezTo>
                  <a:pt x="1557543" y="1391696"/>
                  <a:pt x="1551417" y="1402304"/>
                  <a:pt x="1544320" y="1412240"/>
                </a:cubicBezTo>
                <a:cubicBezTo>
                  <a:pt x="1524534" y="1439940"/>
                  <a:pt x="1509424" y="1461640"/>
                  <a:pt x="1483360" y="1483360"/>
                </a:cubicBezTo>
                <a:cubicBezTo>
                  <a:pt x="1473979" y="1491177"/>
                  <a:pt x="1462816" y="1496583"/>
                  <a:pt x="1452880" y="1503680"/>
                </a:cubicBezTo>
                <a:cubicBezTo>
                  <a:pt x="1413974" y="1531470"/>
                  <a:pt x="1414998" y="1537121"/>
                  <a:pt x="1371600" y="1554480"/>
                </a:cubicBezTo>
                <a:cubicBezTo>
                  <a:pt x="1298945" y="1583542"/>
                  <a:pt x="1327864" y="1567954"/>
                  <a:pt x="1259840" y="1584960"/>
                </a:cubicBezTo>
                <a:cubicBezTo>
                  <a:pt x="1249450" y="1587557"/>
                  <a:pt x="1239897" y="1593204"/>
                  <a:pt x="1229360" y="1595120"/>
                </a:cubicBezTo>
                <a:cubicBezTo>
                  <a:pt x="1054944" y="1626832"/>
                  <a:pt x="1215113" y="1588522"/>
                  <a:pt x="1107440" y="1615440"/>
                </a:cubicBezTo>
                <a:cubicBezTo>
                  <a:pt x="1026160" y="1612053"/>
                  <a:pt x="944547" y="1613375"/>
                  <a:pt x="863600" y="1605280"/>
                </a:cubicBezTo>
                <a:cubicBezTo>
                  <a:pt x="842287" y="1603149"/>
                  <a:pt x="823420" y="1590155"/>
                  <a:pt x="802640" y="1584960"/>
                </a:cubicBezTo>
                <a:lnTo>
                  <a:pt x="762000" y="1574800"/>
                </a:lnTo>
                <a:cubicBezTo>
                  <a:pt x="731389" y="1554393"/>
                  <a:pt x="726973" y="1549629"/>
                  <a:pt x="690880" y="1534160"/>
                </a:cubicBezTo>
                <a:cubicBezTo>
                  <a:pt x="681036" y="1529941"/>
                  <a:pt x="669979" y="1528789"/>
                  <a:pt x="660400" y="1524000"/>
                </a:cubicBezTo>
                <a:cubicBezTo>
                  <a:pt x="643884" y="1515742"/>
                  <a:pt x="600785" y="1481254"/>
                  <a:pt x="589280" y="1473200"/>
                </a:cubicBezTo>
                <a:cubicBezTo>
                  <a:pt x="569273" y="1459195"/>
                  <a:pt x="548640" y="1446107"/>
                  <a:pt x="528320" y="1432560"/>
                </a:cubicBezTo>
                <a:cubicBezTo>
                  <a:pt x="518160" y="1425787"/>
                  <a:pt x="508762" y="1417701"/>
                  <a:pt x="497840" y="1412240"/>
                </a:cubicBezTo>
                <a:cubicBezTo>
                  <a:pt x="435357" y="1380998"/>
                  <a:pt x="469802" y="1400321"/>
                  <a:pt x="396240" y="1351280"/>
                </a:cubicBezTo>
                <a:lnTo>
                  <a:pt x="365760" y="1330960"/>
                </a:lnTo>
                <a:cubicBezTo>
                  <a:pt x="355600" y="1324187"/>
                  <a:pt x="343914" y="1319274"/>
                  <a:pt x="335280" y="1310640"/>
                </a:cubicBezTo>
                <a:cubicBezTo>
                  <a:pt x="294610" y="1269970"/>
                  <a:pt x="239427" y="1220535"/>
                  <a:pt x="213360" y="1168400"/>
                </a:cubicBezTo>
                <a:cubicBezTo>
                  <a:pt x="206587" y="1154853"/>
                  <a:pt x="202736" y="1139395"/>
                  <a:pt x="193040" y="1127760"/>
                </a:cubicBezTo>
                <a:cubicBezTo>
                  <a:pt x="185223" y="1118379"/>
                  <a:pt x="171194" y="1116074"/>
                  <a:pt x="162560" y="1107440"/>
                </a:cubicBezTo>
                <a:cubicBezTo>
                  <a:pt x="150586" y="1095466"/>
                  <a:pt x="142240" y="1080347"/>
                  <a:pt x="132080" y="1066800"/>
                </a:cubicBezTo>
                <a:cubicBezTo>
                  <a:pt x="128693" y="1056640"/>
                  <a:pt x="127861" y="1045231"/>
                  <a:pt x="121920" y="1036320"/>
                </a:cubicBezTo>
                <a:cubicBezTo>
                  <a:pt x="77577" y="969805"/>
                  <a:pt x="101190" y="1045387"/>
                  <a:pt x="71120" y="965200"/>
                </a:cubicBezTo>
                <a:cubicBezTo>
                  <a:pt x="51586" y="913109"/>
                  <a:pt x="70112" y="931695"/>
                  <a:pt x="50800" y="873760"/>
                </a:cubicBezTo>
                <a:cubicBezTo>
                  <a:pt x="21723" y="786528"/>
                  <a:pt x="38075" y="873660"/>
                  <a:pt x="20320" y="802640"/>
                </a:cubicBezTo>
                <a:lnTo>
                  <a:pt x="0" y="721360"/>
                </a:lnTo>
                <a:cubicBezTo>
                  <a:pt x="3387" y="640080"/>
                  <a:pt x="4364" y="558664"/>
                  <a:pt x="10160" y="477520"/>
                </a:cubicBezTo>
                <a:cubicBezTo>
                  <a:pt x="11155" y="463592"/>
                  <a:pt x="14819" y="449715"/>
                  <a:pt x="20320" y="436880"/>
                </a:cubicBezTo>
                <a:cubicBezTo>
                  <a:pt x="25130" y="425657"/>
                  <a:pt x="33867" y="416560"/>
                  <a:pt x="40640" y="406400"/>
                </a:cubicBezTo>
                <a:cubicBezTo>
                  <a:pt x="49575" y="370660"/>
                  <a:pt x="49868" y="356998"/>
                  <a:pt x="71120" y="325120"/>
                </a:cubicBezTo>
                <a:cubicBezTo>
                  <a:pt x="83149" y="307077"/>
                  <a:pt x="99324" y="292085"/>
                  <a:pt x="111760" y="274320"/>
                </a:cubicBezTo>
                <a:cubicBezTo>
                  <a:pt x="123084" y="258142"/>
                  <a:pt x="131774" y="240266"/>
                  <a:pt x="142240" y="223520"/>
                </a:cubicBezTo>
                <a:cubicBezTo>
                  <a:pt x="166184" y="185210"/>
                  <a:pt x="163234" y="194129"/>
                  <a:pt x="193040" y="152400"/>
                </a:cubicBezTo>
                <a:cubicBezTo>
                  <a:pt x="200137" y="142464"/>
                  <a:pt x="204726" y="130554"/>
                  <a:pt x="213360" y="121920"/>
                </a:cubicBezTo>
                <a:cubicBezTo>
                  <a:pt x="221994" y="113286"/>
                  <a:pt x="234459" y="109417"/>
                  <a:pt x="243840" y="101600"/>
                </a:cubicBezTo>
                <a:cubicBezTo>
                  <a:pt x="277545" y="73513"/>
                  <a:pt x="266962" y="69719"/>
                  <a:pt x="304800" y="50800"/>
                </a:cubicBezTo>
                <a:cubicBezTo>
                  <a:pt x="314379" y="46011"/>
                  <a:pt x="325701" y="45429"/>
                  <a:pt x="335280" y="40640"/>
                </a:cubicBezTo>
                <a:cubicBezTo>
                  <a:pt x="364147" y="26207"/>
                  <a:pt x="363406" y="13808"/>
                  <a:pt x="396240" y="10160"/>
                </a:cubicBezTo>
                <a:cubicBezTo>
                  <a:pt x="446841" y="4538"/>
                  <a:pt x="497840" y="3387"/>
                  <a:pt x="548640" y="0"/>
                </a:cubicBezTo>
                <a:cubicBezTo>
                  <a:pt x="660400" y="3387"/>
                  <a:pt x="772281" y="3958"/>
                  <a:pt x="883920" y="10160"/>
                </a:cubicBezTo>
                <a:cubicBezTo>
                  <a:pt x="894613" y="10754"/>
                  <a:pt x="905489" y="14379"/>
                  <a:pt x="914400" y="20320"/>
                </a:cubicBezTo>
                <a:cubicBezTo>
                  <a:pt x="926355" y="28290"/>
                  <a:pt x="936059" y="39458"/>
                  <a:pt x="944880" y="50800"/>
                </a:cubicBezTo>
                <a:cubicBezTo>
                  <a:pt x="959873" y="70077"/>
                  <a:pt x="971973" y="91440"/>
                  <a:pt x="985520" y="111760"/>
                </a:cubicBezTo>
                <a:cubicBezTo>
                  <a:pt x="1007719" y="145058"/>
                  <a:pt x="1005840" y="130029"/>
                  <a:pt x="1005840" y="1524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60A7510-E595-4557-AB8E-2ABC71039E53}"/>
              </a:ext>
            </a:extLst>
          </p:cNvPr>
          <p:cNvSpPr txBox="1"/>
          <p:nvPr/>
        </p:nvSpPr>
        <p:spPr>
          <a:xfrm>
            <a:off x="2296160" y="5120640"/>
            <a:ext cx="153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いか</a:t>
            </a:r>
          </a:p>
        </p:txBody>
      </p:sp>
      <p:pic>
        <p:nvPicPr>
          <p:cNvPr id="10" name="録音されたサウンド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4" name="オーディオ 1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555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49"/>
    </mc:Choice>
    <mc:Fallback xmlns="">
      <p:transition spd="slow" advTm="9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7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animBg="1"/>
    </p:bldLst>
  </p:timing>
  <p:extLst mod="1">
    <p:ext uri="{E180D4A7-C9FB-4DFB-919C-405C955672EB}">
      <p14:showEvtLst xmlns:p14="http://schemas.microsoft.com/office/powerpoint/2010/main">
        <p14:playEvt time="3085" objId="10"/>
        <p14:stopEvt time="6903" objId="10"/>
        <p14:playEvt time="7864" objId="10"/>
        <p14:stopEvt time="9349" objId="10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8E2F22-F2F7-47DC-8230-5FBD6F25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　</a:t>
            </a:r>
          </a:p>
        </p:txBody>
      </p:sp>
      <p:pic>
        <p:nvPicPr>
          <p:cNvPr id="5" name="図 4" descr="プレート, 挿絵 が含まれている画像&#10;&#10;自動的に生成された説明">
            <a:extLst>
              <a:ext uri="{FF2B5EF4-FFF2-40B4-BE49-F238E27FC236}">
                <a16:creationId xmlns:a16="http://schemas.microsoft.com/office/drawing/2014/main" id="{32E6B57C-91DF-4623-A448-5EF716BE520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592" y="3825917"/>
            <a:ext cx="1207520" cy="1207520"/>
          </a:xfrm>
          <a:prstGeom prst="rect">
            <a:avLst/>
          </a:prstGeom>
        </p:spPr>
      </p:pic>
      <p:pic>
        <p:nvPicPr>
          <p:cNvPr id="7" name="図 6" descr="ホイール, 挿絵 が含まれている画像&#10;&#10;自動的に生成された説明">
            <a:extLst>
              <a:ext uri="{FF2B5EF4-FFF2-40B4-BE49-F238E27FC236}">
                <a16:creationId xmlns:a16="http://schemas.microsoft.com/office/drawing/2014/main" id="{B80426A2-3E68-43AD-A2BD-BB9BA490835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134" y="1796663"/>
            <a:ext cx="1276868" cy="127686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85A2076-8B74-4705-A15A-520DC4C0757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021" y="2379611"/>
            <a:ext cx="2118773" cy="1107059"/>
          </a:xfrm>
          <a:prstGeom prst="rect">
            <a:avLst/>
          </a:prstGeom>
        </p:spPr>
      </p:pic>
      <p:pic>
        <p:nvPicPr>
          <p:cNvPr id="9" name="図 8" descr="ケーキ, 車, 誕生日, 赤 が含まれている画像&#10;&#10;自動的に生成された説明">
            <a:extLst>
              <a:ext uri="{FF2B5EF4-FFF2-40B4-BE49-F238E27FC236}">
                <a16:creationId xmlns:a16="http://schemas.microsoft.com/office/drawing/2014/main" id="{CD63769D-8427-41DE-8798-922B9DEE73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99" y="3825917"/>
            <a:ext cx="1533525" cy="998495"/>
          </a:xfrm>
          <a:prstGeom prst="rect">
            <a:avLst/>
          </a:prstGeom>
        </p:spPr>
      </p:pic>
      <p:pic>
        <p:nvPicPr>
          <p:cNvPr id="11" name="図 10" descr="木, 花 が含まれている画像&#10;&#10;自動的に生成された説明">
            <a:extLst>
              <a:ext uri="{FF2B5EF4-FFF2-40B4-BE49-F238E27FC236}">
                <a16:creationId xmlns:a16="http://schemas.microsoft.com/office/drawing/2014/main" id="{628B2C82-814F-4519-88BC-ADF512E6AF2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41" y="4134226"/>
            <a:ext cx="899541" cy="932167"/>
          </a:xfrm>
          <a:prstGeom prst="rect">
            <a:avLst/>
          </a:prstGeom>
        </p:spPr>
      </p:pic>
      <p:pic>
        <p:nvPicPr>
          <p:cNvPr id="13" name="図 12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A83C4B4E-33F9-467E-932D-BA3D9BA82E3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381" y="2937129"/>
            <a:ext cx="1169952" cy="1987883"/>
          </a:xfrm>
          <a:prstGeom prst="rect">
            <a:avLst/>
          </a:prstGeom>
        </p:spPr>
      </p:pic>
      <p:pic>
        <p:nvPicPr>
          <p:cNvPr id="15" name="図 14" descr="座る, テーブル, ケーキ, 作品 が含まれている画像&#10;&#10;自動的に生成された説明">
            <a:extLst>
              <a:ext uri="{FF2B5EF4-FFF2-40B4-BE49-F238E27FC236}">
                <a16:creationId xmlns:a16="http://schemas.microsoft.com/office/drawing/2014/main" id="{569808DC-5370-46CA-85FD-82BFE48ABC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245" y="2259996"/>
            <a:ext cx="1559239" cy="110706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790A5FE-969D-4607-936D-B7A478996E7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341" y="2077022"/>
            <a:ext cx="1475246" cy="1475246"/>
          </a:xfrm>
          <a:prstGeom prst="rect">
            <a:avLst/>
          </a:prstGeom>
        </p:spPr>
      </p:pic>
      <p:sp>
        <p:nvSpPr>
          <p:cNvPr id="3" name="フリーフォーム: 図形 2">
            <a:extLst>
              <a:ext uri="{FF2B5EF4-FFF2-40B4-BE49-F238E27FC236}">
                <a16:creationId xmlns:a16="http://schemas.microsoft.com/office/drawing/2014/main" id="{D2A5A3F0-87A0-43D0-A015-5E3301E8035E}"/>
              </a:ext>
            </a:extLst>
          </p:cNvPr>
          <p:cNvSpPr/>
          <p:nvPr/>
        </p:nvSpPr>
        <p:spPr>
          <a:xfrm>
            <a:off x="1717040" y="3505200"/>
            <a:ext cx="1627760" cy="1615440"/>
          </a:xfrm>
          <a:custGeom>
            <a:avLst/>
            <a:gdLst>
              <a:gd name="connsiteX0" fmla="*/ 934720 w 1627760"/>
              <a:gd name="connsiteY0" fmla="*/ 132080 h 1615440"/>
              <a:gd name="connsiteX1" fmla="*/ 1026160 w 1627760"/>
              <a:gd name="connsiteY1" fmla="*/ 142240 h 1615440"/>
              <a:gd name="connsiteX2" fmla="*/ 1097280 w 1627760"/>
              <a:gd name="connsiteY2" fmla="*/ 172720 h 1615440"/>
              <a:gd name="connsiteX3" fmla="*/ 1168400 w 1627760"/>
              <a:gd name="connsiteY3" fmla="*/ 193040 h 1615440"/>
              <a:gd name="connsiteX4" fmla="*/ 1239520 w 1627760"/>
              <a:gd name="connsiteY4" fmla="*/ 233680 h 1615440"/>
              <a:gd name="connsiteX5" fmla="*/ 1280160 w 1627760"/>
              <a:gd name="connsiteY5" fmla="*/ 254000 h 1615440"/>
              <a:gd name="connsiteX6" fmla="*/ 1310640 w 1627760"/>
              <a:gd name="connsiteY6" fmla="*/ 284480 h 1615440"/>
              <a:gd name="connsiteX7" fmla="*/ 1381760 w 1627760"/>
              <a:gd name="connsiteY7" fmla="*/ 335280 h 1615440"/>
              <a:gd name="connsiteX8" fmla="*/ 1402080 w 1627760"/>
              <a:gd name="connsiteY8" fmla="*/ 365760 h 1615440"/>
              <a:gd name="connsiteX9" fmla="*/ 1432560 w 1627760"/>
              <a:gd name="connsiteY9" fmla="*/ 396240 h 1615440"/>
              <a:gd name="connsiteX10" fmla="*/ 1463040 w 1627760"/>
              <a:gd name="connsiteY10" fmla="*/ 457200 h 1615440"/>
              <a:gd name="connsiteX11" fmla="*/ 1493520 w 1627760"/>
              <a:gd name="connsiteY11" fmla="*/ 518160 h 1615440"/>
              <a:gd name="connsiteX12" fmla="*/ 1524000 w 1627760"/>
              <a:gd name="connsiteY12" fmla="*/ 589280 h 1615440"/>
              <a:gd name="connsiteX13" fmla="*/ 1554480 w 1627760"/>
              <a:gd name="connsiteY13" fmla="*/ 650240 h 1615440"/>
              <a:gd name="connsiteX14" fmla="*/ 1564640 w 1627760"/>
              <a:gd name="connsiteY14" fmla="*/ 690880 h 1615440"/>
              <a:gd name="connsiteX15" fmla="*/ 1584960 w 1627760"/>
              <a:gd name="connsiteY15" fmla="*/ 751840 h 1615440"/>
              <a:gd name="connsiteX16" fmla="*/ 1595120 w 1627760"/>
              <a:gd name="connsiteY16" fmla="*/ 792480 h 1615440"/>
              <a:gd name="connsiteX17" fmla="*/ 1615440 w 1627760"/>
              <a:gd name="connsiteY17" fmla="*/ 853440 h 1615440"/>
              <a:gd name="connsiteX18" fmla="*/ 1615440 w 1627760"/>
              <a:gd name="connsiteY18" fmla="*/ 1270000 h 1615440"/>
              <a:gd name="connsiteX19" fmla="*/ 1595120 w 1627760"/>
              <a:gd name="connsiteY19" fmla="*/ 1341120 h 1615440"/>
              <a:gd name="connsiteX20" fmla="*/ 1564640 w 1627760"/>
              <a:gd name="connsiteY20" fmla="*/ 1381760 h 1615440"/>
              <a:gd name="connsiteX21" fmla="*/ 1544320 w 1627760"/>
              <a:gd name="connsiteY21" fmla="*/ 1412240 h 1615440"/>
              <a:gd name="connsiteX22" fmla="*/ 1483360 w 1627760"/>
              <a:gd name="connsiteY22" fmla="*/ 1483360 h 1615440"/>
              <a:gd name="connsiteX23" fmla="*/ 1452880 w 1627760"/>
              <a:gd name="connsiteY23" fmla="*/ 1503680 h 1615440"/>
              <a:gd name="connsiteX24" fmla="*/ 1371600 w 1627760"/>
              <a:gd name="connsiteY24" fmla="*/ 1554480 h 1615440"/>
              <a:gd name="connsiteX25" fmla="*/ 1259840 w 1627760"/>
              <a:gd name="connsiteY25" fmla="*/ 1584960 h 1615440"/>
              <a:gd name="connsiteX26" fmla="*/ 1229360 w 1627760"/>
              <a:gd name="connsiteY26" fmla="*/ 1595120 h 1615440"/>
              <a:gd name="connsiteX27" fmla="*/ 1107440 w 1627760"/>
              <a:gd name="connsiteY27" fmla="*/ 1615440 h 1615440"/>
              <a:gd name="connsiteX28" fmla="*/ 863600 w 1627760"/>
              <a:gd name="connsiteY28" fmla="*/ 1605280 h 1615440"/>
              <a:gd name="connsiteX29" fmla="*/ 802640 w 1627760"/>
              <a:gd name="connsiteY29" fmla="*/ 1584960 h 1615440"/>
              <a:gd name="connsiteX30" fmla="*/ 762000 w 1627760"/>
              <a:gd name="connsiteY30" fmla="*/ 1574800 h 1615440"/>
              <a:gd name="connsiteX31" fmla="*/ 690880 w 1627760"/>
              <a:gd name="connsiteY31" fmla="*/ 1534160 h 1615440"/>
              <a:gd name="connsiteX32" fmla="*/ 660400 w 1627760"/>
              <a:gd name="connsiteY32" fmla="*/ 1524000 h 1615440"/>
              <a:gd name="connsiteX33" fmla="*/ 589280 w 1627760"/>
              <a:gd name="connsiteY33" fmla="*/ 1473200 h 1615440"/>
              <a:gd name="connsiteX34" fmla="*/ 528320 w 1627760"/>
              <a:gd name="connsiteY34" fmla="*/ 1432560 h 1615440"/>
              <a:gd name="connsiteX35" fmla="*/ 497840 w 1627760"/>
              <a:gd name="connsiteY35" fmla="*/ 1412240 h 1615440"/>
              <a:gd name="connsiteX36" fmla="*/ 396240 w 1627760"/>
              <a:gd name="connsiteY36" fmla="*/ 1351280 h 1615440"/>
              <a:gd name="connsiteX37" fmla="*/ 365760 w 1627760"/>
              <a:gd name="connsiteY37" fmla="*/ 1330960 h 1615440"/>
              <a:gd name="connsiteX38" fmla="*/ 335280 w 1627760"/>
              <a:gd name="connsiteY38" fmla="*/ 1310640 h 1615440"/>
              <a:gd name="connsiteX39" fmla="*/ 213360 w 1627760"/>
              <a:gd name="connsiteY39" fmla="*/ 1168400 h 1615440"/>
              <a:gd name="connsiteX40" fmla="*/ 193040 w 1627760"/>
              <a:gd name="connsiteY40" fmla="*/ 1127760 h 1615440"/>
              <a:gd name="connsiteX41" fmla="*/ 162560 w 1627760"/>
              <a:gd name="connsiteY41" fmla="*/ 1107440 h 1615440"/>
              <a:gd name="connsiteX42" fmla="*/ 132080 w 1627760"/>
              <a:gd name="connsiteY42" fmla="*/ 1066800 h 1615440"/>
              <a:gd name="connsiteX43" fmla="*/ 121920 w 1627760"/>
              <a:gd name="connsiteY43" fmla="*/ 1036320 h 1615440"/>
              <a:gd name="connsiteX44" fmla="*/ 71120 w 1627760"/>
              <a:gd name="connsiteY44" fmla="*/ 965200 h 1615440"/>
              <a:gd name="connsiteX45" fmla="*/ 50800 w 1627760"/>
              <a:gd name="connsiteY45" fmla="*/ 873760 h 1615440"/>
              <a:gd name="connsiteX46" fmla="*/ 20320 w 1627760"/>
              <a:gd name="connsiteY46" fmla="*/ 802640 h 1615440"/>
              <a:gd name="connsiteX47" fmla="*/ 0 w 1627760"/>
              <a:gd name="connsiteY47" fmla="*/ 721360 h 1615440"/>
              <a:gd name="connsiteX48" fmla="*/ 10160 w 1627760"/>
              <a:gd name="connsiteY48" fmla="*/ 477520 h 1615440"/>
              <a:gd name="connsiteX49" fmla="*/ 20320 w 1627760"/>
              <a:gd name="connsiteY49" fmla="*/ 436880 h 1615440"/>
              <a:gd name="connsiteX50" fmla="*/ 40640 w 1627760"/>
              <a:gd name="connsiteY50" fmla="*/ 406400 h 1615440"/>
              <a:gd name="connsiteX51" fmla="*/ 71120 w 1627760"/>
              <a:gd name="connsiteY51" fmla="*/ 325120 h 1615440"/>
              <a:gd name="connsiteX52" fmla="*/ 111760 w 1627760"/>
              <a:gd name="connsiteY52" fmla="*/ 274320 h 1615440"/>
              <a:gd name="connsiteX53" fmla="*/ 142240 w 1627760"/>
              <a:gd name="connsiteY53" fmla="*/ 223520 h 1615440"/>
              <a:gd name="connsiteX54" fmla="*/ 193040 w 1627760"/>
              <a:gd name="connsiteY54" fmla="*/ 152400 h 1615440"/>
              <a:gd name="connsiteX55" fmla="*/ 213360 w 1627760"/>
              <a:gd name="connsiteY55" fmla="*/ 121920 h 1615440"/>
              <a:gd name="connsiteX56" fmla="*/ 243840 w 1627760"/>
              <a:gd name="connsiteY56" fmla="*/ 101600 h 1615440"/>
              <a:gd name="connsiteX57" fmla="*/ 304800 w 1627760"/>
              <a:gd name="connsiteY57" fmla="*/ 50800 h 1615440"/>
              <a:gd name="connsiteX58" fmla="*/ 335280 w 1627760"/>
              <a:gd name="connsiteY58" fmla="*/ 40640 h 1615440"/>
              <a:gd name="connsiteX59" fmla="*/ 396240 w 1627760"/>
              <a:gd name="connsiteY59" fmla="*/ 10160 h 1615440"/>
              <a:gd name="connsiteX60" fmla="*/ 548640 w 1627760"/>
              <a:gd name="connsiteY60" fmla="*/ 0 h 1615440"/>
              <a:gd name="connsiteX61" fmla="*/ 883920 w 1627760"/>
              <a:gd name="connsiteY61" fmla="*/ 10160 h 1615440"/>
              <a:gd name="connsiteX62" fmla="*/ 914400 w 1627760"/>
              <a:gd name="connsiteY62" fmla="*/ 20320 h 1615440"/>
              <a:gd name="connsiteX63" fmla="*/ 944880 w 1627760"/>
              <a:gd name="connsiteY63" fmla="*/ 50800 h 1615440"/>
              <a:gd name="connsiteX64" fmla="*/ 985520 w 1627760"/>
              <a:gd name="connsiteY64" fmla="*/ 111760 h 1615440"/>
              <a:gd name="connsiteX65" fmla="*/ 1005840 w 1627760"/>
              <a:gd name="connsiteY65" fmla="*/ 152400 h 161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627760" h="1615440">
                <a:moveTo>
                  <a:pt x="934720" y="132080"/>
                </a:moveTo>
                <a:cubicBezTo>
                  <a:pt x="965200" y="135467"/>
                  <a:pt x="995910" y="137198"/>
                  <a:pt x="1026160" y="142240"/>
                </a:cubicBezTo>
                <a:cubicBezTo>
                  <a:pt x="1052153" y="146572"/>
                  <a:pt x="1073726" y="162626"/>
                  <a:pt x="1097280" y="172720"/>
                </a:cubicBezTo>
                <a:cubicBezTo>
                  <a:pt x="1154592" y="197282"/>
                  <a:pt x="1099657" y="167261"/>
                  <a:pt x="1168400" y="193040"/>
                </a:cubicBezTo>
                <a:cubicBezTo>
                  <a:pt x="1213058" y="209787"/>
                  <a:pt x="1202004" y="212242"/>
                  <a:pt x="1239520" y="233680"/>
                </a:cubicBezTo>
                <a:cubicBezTo>
                  <a:pt x="1252670" y="241194"/>
                  <a:pt x="1267835" y="245197"/>
                  <a:pt x="1280160" y="254000"/>
                </a:cubicBezTo>
                <a:cubicBezTo>
                  <a:pt x="1291852" y="262351"/>
                  <a:pt x="1299602" y="275282"/>
                  <a:pt x="1310640" y="284480"/>
                </a:cubicBezTo>
                <a:cubicBezTo>
                  <a:pt x="1345253" y="313325"/>
                  <a:pt x="1345158" y="298678"/>
                  <a:pt x="1381760" y="335280"/>
                </a:cubicBezTo>
                <a:cubicBezTo>
                  <a:pt x="1390394" y="343914"/>
                  <a:pt x="1394263" y="356379"/>
                  <a:pt x="1402080" y="365760"/>
                </a:cubicBezTo>
                <a:cubicBezTo>
                  <a:pt x="1411278" y="376798"/>
                  <a:pt x="1422400" y="386080"/>
                  <a:pt x="1432560" y="396240"/>
                </a:cubicBezTo>
                <a:cubicBezTo>
                  <a:pt x="1458097" y="472852"/>
                  <a:pt x="1423649" y="378418"/>
                  <a:pt x="1463040" y="457200"/>
                </a:cubicBezTo>
                <a:cubicBezTo>
                  <a:pt x="1505104" y="541328"/>
                  <a:pt x="1435286" y="430809"/>
                  <a:pt x="1493520" y="518160"/>
                </a:cubicBezTo>
                <a:cubicBezTo>
                  <a:pt x="1514665" y="602740"/>
                  <a:pt x="1488918" y="519116"/>
                  <a:pt x="1524000" y="589280"/>
                </a:cubicBezTo>
                <a:cubicBezTo>
                  <a:pt x="1566064" y="673408"/>
                  <a:pt x="1496246" y="562889"/>
                  <a:pt x="1554480" y="650240"/>
                </a:cubicBezTo>
                <a:cubicBezTo>
                  <a:pt x="1557867" y="663787"/>
                  <a:pt x="1560628" y="677505"/>
                  <a:pt x="1564640" y="690880"/>
                </a:cubicBezTo>
                <a:cubicBezTo>
                  <a:pt x="1570795" y="711396"/>
                  <a:pt x="1579765" y="731060"/>
                  <a:pt x="1584960" y="751840"/>
                </a:cubicBezTo>
                <a:cubicBezTo>
                  <a:pt x="1588347" y="765387"/>
                  <a:pt x="1591108" y="779105"/>
                  <a:pt x="1595120" y="792480"/>
                </a:cubicBezTo>
                <a:cubicBezTo>
                  <a:pt x="1601275" y="812996"/>
                  <a:pt x="1615440" y="853440"/>
                  <a:pt x="1615440" y="853440"/>
                </a:cubicBezTo>
                <a:cubicBezTo>
                  <a:pt x="1631656" y="1048032"/>
                  <a:pt x="1632078" y="995474"/>
                  <a:pt x="1615440" y="1270000"/>
                </a:cubicBezTo>
                <a:cubicBezTo>
                  <a:pt x="1615104" y="1275536"/>
                  <a:pt x="1600168" y="1332285"/>
                  <a:pt x="1595120" y="1341120"/>
                </a:cubicBezTo>
                <a:cubicBezTo>
                  <a:pt x="1586719" y="1355822"/>
                  <a:pt x="1574482" y="1367981"/>
                  <a:pt x="1564640" y="1381760"/>
                </a:cubicBezTo>
                <a:cubicBezTo>
                  <a:pt x="1557543" y="1391696"/>
                  <a:pt x="1551417" y="1402304"/>
                  <a:pt x="1544320" y="1412240"/>
                </a:cubicBezTo>
                <a:cubicBezTo>
                  <a:pt x="1524534" y="1439940"/>
                  <a:pt x="1509424" y="1461640"/>
                  <a:pt x="1483360" y="1483360"/>
                </a:cubicBezTo>
                <a:cubicBezTo>
                  <a:pt x="1473979" y="1491177"/>
                  <a:pt x="1462816" y="1496583"/>
                  <a:pt x="1452880" y="1503680"/>
                </a:cubicBezTo>
                <a:cubicBezTo>
                  <a:pt x="1413974" y="1531470"/>
                  <a:pt x="1414998" y="1537121"/>
                  <a:pt x="1371600" y="1554480"/>
                </a:cubicBezTo>
                <a:cubicBezTo>
                  <a:pt x="1298945" y="1583542"/>
                  <a:pt x="1327864" y="1567954"/>
                  <a:pt x="1259840" y="1584960"/>
                </a:cubicBezTo>
                <a:cubicBezTo>
                  <a:pt x="1249450" y="1587557"/>
                  <a:pt x="1239897" y="1593204"/>
                  <a:pt x="1229360" y="1595120"/>
                </a:cubicBezTo>
                <a:cubicBezTo>
                  <a:pt x="1054944" y="1626832"/>
                  <a:pt x="1215113" y="1588522"/>
                  <a:pt x="1107440" y="1615440"/>
                </a:cubicBezTo>
                <a:cubicBezTo>
                  <a:pt x="1026160" y="1612053"/>
                  <a:pt x="944547" y="1613375"/>
                  <a:pt x="863600" y="1605280"/>
                </a:cubicBezTo>
                <a:cubicBezTo>
                  <a:pt x="842287" y="1603149"/>
                  <a:pt x="823420" y="1590155"/>
                  <a:pt x="802640" y="1584960"/>
                </a:cubicBezTo>
                <a:lnTo>
                  <a:pt x="762000" y="1574800"/>
                </a:lnTo>
                <a:cubicBezTo>
                  <a:pt x="731389" y="1554393"/>
                  <a:pt x="726973" y="1549629"/>
                  <a:pt x="690880" y="1534160"/>
                </a:cubicBezTo>
                <a:cubicBezTo>
                  <a:pt x="681036" y="1529941"/>
                  <a:pt x="669979" y="1528789"/>
                  <a:pt x="660400" y="1524000"/>
                </a:cubicBezTo>
                <a:cubicBezTo>
                  <a:pt x="643884" y="1515742"/>
                  <a:pt x="600785" y="1481254"/>
                  <a:pt x="589280" y="1473200"/>
                </a:cubicBezTo>
                <a:cubicBezTo>
                  <a:pt x="569273" y="1459195"/>
                  <a:pt x="548640" y="1446107"/>
                  <a:pt x="528320" y="1432560"/>
                </a:cubicBezTo>
                <a:cubicBezTo>
                  <a:pt x="518160" y="1425787"/>
                  <a:pt x="508762" y="1417701"/>
                  <a:pt x="497840" y="1412240"/>
                </a:cubicBezTo>
                <a:cubicBezTo>
                  <a:pt x="435357" y="1380998"/>
                  <a:pt x="469802" y="1400321"/>
                  <a:pt x="396240" y="1351280"/>
                </a:cubicBezTo>
                <a:lnTo>
                  <a:pt x="365760" y="1330960"/>
                </a:lnTo>
                <a:cubicBezTo>
                  <a:pt x="355600" y="1324187"/>
                  <a:pt x="343914" y="1319274"/>
                  <a:pt x="335280" y="1310640"/>
                </a:cubicBezTo>
                <a:cubicBezTo>
                  <a:pt x="294610" y="1269970"/>
                  <a:pt x="239427" y="1220535"/>
                  <a:pt x="213360" y="1168400"/>
                </a:cubicBezTo>
                <a:cubicBezTo>
                  <a:pt x="206587" y="1154853"/>
                  <a:pt x="202736" y="1139395"/>
                  <a:pt x="193040" y="1127760"/>
                </a:cubicBezTo>
                <a:cubicBezTo>
                  <a:pt x="185223" y="1118379"/>
                  <a:pt x="171194" y="1116074"/>
                  <a:pt x="162560" y="1107440"/>
                </a:cubicBezTo>
                <a:cubicBezTo>
                  <a:pt x="150586" y="1095466"/>
                  <a:pt x="142240" y="1080347"/>
                  <a:pt x="132080" y="1066800"/>
                </a:cubicBezTo>
                <a:cubicBezTo>
                  <a:pt x="128693" y="1056640"/>
                  <a:pt x="127861" y="1045231"/>
                  <a:pt x="121920" y="1036320"/>
                </a:cubicBezTo>
                <a:cubicBezTo>
                  <a:pt x="77577" y="969805"/>
                  <a:pt x="101190" y="1045387"/>
                  <a:pt x="71120" y="965200"/>
                </a:cubicBezTo>
                <a:cubicBezTo>
                  <a:pt x="51586" y="913109"/>
                  <a:pt x="70112" y="931695"/>
                  <a:pt x="50800" y="873760"/>
                </a:cubicBezTo>
                <a:cubicBezTo>
                  <a:pt x="21723" y="786528"/>
                  <a:pt x="38075" y="873660"/>
                  <a:pt x="20320" y="802640"/>
                </a:cubicBezTo>
                <a:lnTo>
                  <a:pt x="0" y="721360"/>
                </a:lnTo>
                <a:cubicBezTo>
                  <a:pt x="3387" y="640080"/>
                  <a:pt x="4364" y="558664"/>
                  <a:pt x="10160" y="477520"/>
                </a:cubicBezTo>
                <a:cubicBezTo>
                  <a:pt x="11155" y="463592"/>
                  <a:pt x="14819" y="449715"/>
                  <a:pt x="20320" y="436880"/>
                </a:cubicBezTo>
                <a:cubicBezTo>
                  <a:pt x="25130" y="425657"/>
                  <a:pt x="33867" y="416560"/>
                  <a:pt x="40640" y="406400"/>
                </a:cubicBezTo>
                <a:cubicBezTo>
                  <a:pt x="49575" y="370660"/>
                  <a:pt x="49868" y="356998"/>
                  <a:pt x="71120" y="325120"/>
                </a:cubicBezTo>
                <a:cubicBezTo>
                  <a:pt x="83149" y="307077"/>
                  <a:pt x="99324" y="292085"/>
                  <a:pt x="111760" y="274320"/>
                </a:cubicBezTo>
                <a:cubicBezTo>
                  <a:pt x="123084" y="258142"/>
                  <a:pt x="131774" y="240266"/>
                  <a:pt x="142240" y="223520"/>
                </a:cubicBezTo>
                <a:cubicBezTo>
                  <a:pt x="166184" y="185210"/>
                  <a:pt x="163234" y="194129"/>
                  <a:pt x="193040" y="152400"/>
                </a:cubicBezTo>
                <a:cubicBezTo>
                  <a:pt x="200137" y="142464"/>
                  <a:pt x="204726" y="130554"/>
                  <a:pt x="213360" y="121920"/>
                </a:cubicBezTo>
                <a:cubicBezTo>
                  <a:pt x="221994" y="113286"/>
                  <a:pt x="234459" y="109417"/>
                  <a:pt x="243840" y="101600"/>
                </a:cubicBezTo>
                <a:cubicBezTo>
                  <a:pt x="277545" y="73513"/>
                  <a:pt x="266962" y="69719"/>
                  <a:pt x="304800" y="50800"/>
                </a:cubicBezTo>
                <a:cubicBezTo>
                  <a:pt x="314379" y="46011"/>
                  <a:pt x="325701" y="45429"/>
                  <a:pt x="335280" y="40640"/>
                </a:cubicBezTo>
                <a:cubicBezTo>
                  <a:pt x="364147" y="26207"/>
                  <a:pt x="363406" y="13808"/>
                  <a:pt x="396240" y="10160"/>
                </a:cubicBezTo>
                <a:cubicBezTo>
                  <a:pt x="446841" y="4538"/>
                  <a:pt x="497840" y="3387"/>
                  <a:pt x="548640" y="0"/>
                </a:cubicBezTo>
                <a:cubicBezTo>
                  <a:pt x="660400" y="3387"/>
                  <a:pt x="772281" y="3958"/>
                  <a:pt x="883920" y="10160"/>
                </a:cubicBezTo>
                <a:cubicBezTo>
                  <a:pt x="894613" y="10754"/>
                  <a:pt x="905489" y="14379"/>
                  <a:pt x="914400" y="20320"/>
                </a:cubicBezTo>
                <a:cubicBezTo>
                  <a:pt x="926355" y="28290"/>
                  <a:pt x="936059" y="39458"/>
                  <a:pt x="944880" y="50800"/>
                </a:cubicBezTo>
                <a:cubicBezTo>
                  <a:pt x="959873" y="70077"/>
                  <a:pt x="971973" y="91440"/>
                  <a:pt x="985520" y="111760"/>
                </a:cubicBezTo>
                <a:cubicBezTo>
                  <a:pt x="1007719" y="145058"/>
                  <a:pt x="1005840" y="130029"/>
                  <a:pt x="1005840" y="1524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60A7510-E595-4557-AB8E-2ABC71039E53}"/>
              </a:ext>
            </a:extLst>
          </p:cNvPr>
          <p:cNvSpPr txBox="1"/>
          <p:nvPr/>
        </p:nvSpPr>
        <p:spPr>
          <a:xfrm>
            <a:off x="2296160" y="5120640"/>
            <a:ext cx="153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いか</a:t>
            </a:r>
          </a:p>
        </p:txBody>
      </p:sp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BDB7090E-3A76-4266-88FC-9EDD1D5009FA}"/>
              </a:ext>
            </a:extLst>
          </p:cNvPr>
          <p:cNvSpPr/>
          <p:nvPr/>
        </p:nvSpPr>
        <p:spPr>
          <a:xfrm>
            <a:off x="8097520" y="1635760"/>
            <a:ext cx="1584960" cy="1584960"/>
          </a:xfrm>
          <a:custGeom>
            <a:avLst/>
            <a:gdLst>
              <a:gd name="connsiteX0" fmla="*/ 1574800 w 1584960"/>
              <a:gd name="connsiteY0" fmla="*/ 731520 h 1584960"/>
              <a:gd name="connsiteX1" fmla="*/ 1584960 w 1584960"/>
              <a:gd name="connsiteY1" fmla="*/ 782320 h 1584960"/>
              <a:gd name="connsiteX2" fmla="*/ 1564640 w 1584960"/>
              <a:gd name="connsiteY2" fmla="*/ 1046480 h 1584960"/>
              <a:gd name="connsiteX3" fmla="*/ 1554480 w 1584960"/>
              <a:gd name="connsiteY3" fmla="*/ 1097280 h 1584960"/>
              <a:gd name="connsiteX4" fmla="*/ 1534160 w 1584960"/>
              <a:gd name="connsiteY4" fmla="*/ 1209040 h 1584960"/>
              <a:gd name="connsiteX5" fmla="*/ 1493520 w 1584960"/>
              <a:gd name="connsiteY5" fmla="*/ 1270000 h 1584960"/>
              <a:gd name="connsiteX6" fmla="*/ 1483360 w 1584960"/>
              <a:gd name="connsiteY6" fmla="*/ 1310640 h 1584960"/>
              <a:gd name="connsiteX7" fmla="*/ 1432560 w 1584960"/>
              <a:gd name="connsiteY7" fmla="*/ 1371600 h 1584960"/>
              <a:gd name="connsiteX8" fmla="*/ 1361440 w 1584960"/>
              <a:gd name="connsiteY8" fmla="*/ 1483360 h 1584960"/>
              <a:gd name="connsiteX9" fmla="*/ 1330960 w 1584960"/>
              <a:gd name="connsiteY9" fmla="*/ 1503680 h 1584960"/>
              <a:gd name="connsiteX10" fmla="*/ 1300480 w 1584960"/>
              <a:gd name="connsiteY10" fmla="*/ 1534160 h 1584960"/>
              <a:gd name="connsiteX11" fmla="*/ 1259840 w 1584960"/>
              <a:gd name="connsiteY11" fmla="*/ 1544320 h 1584960"/>
              <a:gd name="connsiteX12" fmla="*/ 1229360 w 1584960"/>
              <a:gd name="connsiteY12" fmla="*/ 1564640 h 1584960"/>
              <a:gd name="connsiteX13" fmla="*/ 1168400 w 1584960"/>
              <a:gd name="connsiteY13" fmla="*/ 1584960 h 1584960"/>
              <a:gd name="connsiteX14" fmla="*/ 690880 w 1584960"/>
              <a:gd name="connsiteY14" fmla="*/ 1574800 h 1584960"/>
              <a:gd name="connsiteX15" fmla="*/ 589280 w 1584960"/>
              <a:gd name="connsiteY15" fmla="*/ 1554480 h 1584960"/>
              <a:gd name="connsiteX16" fmla="*/ 538480 w 1584960"/>
              <a:gd name="connsiteY16" fmla="*/ 1544320 h 1584960"/>
              <a:gd name="connsiteX17" fmla="*/ 497840 w 1584960"/>
              <a:gd name="connsiteY17" fmla="*/ 1524000 h 1584960"/>
              <a:gd name="connsiteX18" fmla="*/ 467360 w 1584960"/>
              <a:gd name="connsiteY18" fmla="*/ 1513840 h 1584960"/>
              <a:gd name="connsiteX19" fmla="*/ 396240 w 1584960"/>
              <a:gd name="connsiteY19" fmla="*/ 1473200 h 1584960"/>
              <a:gd name="connsiteX20" fmla="*/ 355600 w 1584960"/>
              <a:gd name="connsiteY20" fmla="*/ 1442720 h 1584960"/>
              <a:gd name="connsiteX21" fmla="*/ 284480 w 1584960"/>
              <a:gd name="connsiteY21" fmla="*/ 1412240 h 1584960"/>
              <a:gd name="connsiteX22" fmla="*/ 254000 w 1584960"/>
              <a:gd name="connsiteY22" fmla="*/ 1381760 h 1584960"/>
              <a:gd name="connsiteX23" fmla="*/ 182880 w 1584960"/>
              <a:gd name="connsiteY23" fmla="*/ 1330960 h 1584960"/>
              <a:gd name="connsiteX24" fmla="*/ 162560 w 1584960"/>
              <a:gd name="connsiteY24" fmla="*/ 1300480 h 1584960"/>
              <a:gd name="connsiteX25" fmla="*/ 121920 w 1584960"/>
              <a:gd name="connsiteY25" fmla="*/ 1249680 h 1584960"/>
              <a:gd name="connsiteX26" fmla="*/ 101600 w 1584960"/>
              <a:gd name="connsiteY26" fmla="*/ 1198880 h 1584960"/>
              <a:gd name="connsiteX27" fmla="*/ 71120 w 1584960"/>
              <a:gd name="connsiteY27" fmla="*/ 1137920 h 1584960"/>
              <a:gd name="connsiteX28" fmla="*/ 50800 w 1584960"/>
              <a:gd name="connsiteY28" fmla="*/ 1076960 h 1584960"/>
              <a:gd name="connsiteX29" fmla="*/ 20320 w 1584960"/>
              <a:gd name="connsiteY29" fmla="*/ 1005840 h 1584960"/>
              <a:gd name="connsiteX30" fmla="*/ 10160 w 1584960"/>
              <a:gd name="connsiteY30" fmla="*/ 924560 h 1584960"/>
              <a:gd name="connsiteX31" fmla="*/ 0 w 1584960"/>
              <a:gd name="connsiteY31" fmla="*/ 894080 h 1584960"/>
              <a:gd name="connsiteX32" fmla="*/ 10160 w 1584960"/>
              <a:gd name="connsiteY32" fmla="*/ 457200 h 1584960"/>
              <a:gd name="connsiteX33" fmla="*/ 20320 w 1584960"/>
              <a:gd name="connsiteY33" fmla="*/ 406400 h 1584960"/>
              <a:gd name="connsiteX34" fmla="*/ 91440 w 1584960"/>
              <a:gd name="connsiteY34" fmla="*/ 365760 h 1584960"/>
              <a:gd name="connsiteX35" fmla="*/ 142240 w 1584960"/>
              <a:gd name="connsiteY35" fmla="*/ 345440 h 1584960"/>
              <a:gd name="connsiteX36" fmla="*/ 243840 w 1584960"/>
              <a:gd name="connsiteY36" fmla="*/ 304800 h 1584960"/>
              <a:gd name="connsiteX37" fmla="*/ 325120 w 1584960"/>
              <a:gd name="connsiteY37" fmla="*/ 294640 h 1584960"/>
              <a:gd name="connsiteX38" fmla="*/ 426720 w 1584960"/>
              <a:gd name="connsiteY38" fmla="*/ 254000 h 1584960"/>
              <a:gd name="connsiteX39" fmla="*/ 457200 w 1584960"/>
              <a:gd name="connsiteY39" fmla="*/ 243840 h 1584960"/>
              <a:gd name="connsiteX40" fmla="*/ 487680 w 1584960"/>
              <a:gd name="connsiteY40" fmla="*/ 233680 h 1584960"/>
              <a:gd name="connsiteX41" fmla="*/ 579120 w 1584960"/>
              <a:gd name="connsiteY41" fmla="*/ 193040 h 1584960"/>
              <a:gd name="connsiteX42" fmla="*/ 650240 w 1584960"/>
              <a:gd name="connsiteY42" fmla="*/ 152400 h 1584960"/>
              <a:gd name="connsiteX43" fmla="*/ 690880 w 1584960"/>
              <a:gd name="connsiteY43" fmla="*/ 132080 h 1584960"/>
              <a:gd name="connsiteX44" fmla="*/ 721360 w 1584960"/>
              <a:gd name="connsiteY44" fmla="*/ 111760 h 1584960"/>
              <a:gd name="connsiteX45" fmla="*/ 762000 w 1584960"/>
              <a:gd name="connsiteY45" fmla="*/ 101600 h 1584960"/>
              <a:gd name="connsiteX46" fmla="*/ 833120 w 1584960"/>
              <a:gd name="connsiteY46" fmla="*/ 81280 h 1584960"/>
              <a:gd name="connsiteX47" fmla="*/ 894080 w 1584960"/>
              <a:gd name="connsiteY47" fmla="*/ 40640 h 1584960"/>
              <a:gd name="connsiteX48" fmla="*/ 955040 w 1584960"/>
              <a:gd name="connsiteY48" fmla="*/ 20320 h 1584960"/>
              <a:gd name="connsiteX49" fmla="*/ 1036320 w 1584960"/>
              <a:gd name="connsiteY49" fmla="*/ 0 h 1584960"/>
              <a:gd name="connsiteX50" fmla="*/ 1148080 w 1584960"/>
              <a:gd name="connsiteY50" fmla="*/ 10160 h 1584960"/>
              <a:gd name="connsiteX51" fmla="*/ 1209040 w 1584960"/>
              <a:gd name="connsiteY51" fmla="*/ 20320 h 1584960"/>
              <a:gd name="connsiteX52" fmla="*/ 1280160 w 1584960"/>
              <a:gd name="connsiteY52" fmla="*/ 81280 h 1584960"/>
              <a:gd name="connsiteX53" fmla="*/ 1310640 w 1584960"/>
              <a:gd name="connsiteY53" fmla="*/ 91440 h 1584960"/>
              <a:gd name="connsiteX54" fmla="*/ 1361440 w 1584960"/>
              <a:gd name="connsiteY54" fmla="*/ 172720 h 1584960"/>
              <a:gd name="connsiteX55" fmla="*/ 1391920 w 1584960"/>
              <a:gd name="connsiteY55" fmla="*/ 203200 h 1584960"/>
              <a:gd name="connsiteX56" fmla="*/ 1422400 w 1584960"/>
              <a:gd name="connsiteY56" fmla="*/ 243840 h 1584960"/>
              <a:gd name="connsiteX57" fmla="*/ 1483360 w 1584960"/>
              <a:gd name="connsiteY57" fmla="*/ 304800 h 1584960"/>
              <a:gd name="connsiteX58" fmla="*/ 1513840 w 1584960"/>
              <a:gd name="connsiteY58" fmla="*/ 396240 h 1584960"/>
              <a:gd name="connsiteX59" fmla="*/ 1524000 w 1584960"/>
              <a:gd name="connsiteY59" fmla="*/ 426720 h 1584960"/>
              <a:gd name="connsiteX60" fmla="*/ 1534160 w 1584960"/>
              <a:gd name="connsiteY60" fmla="*/ 457200 h 1584960"/>
              <a:gd name="connsiteX61" fmla="*/ 1544320 w 1584960"/>
              <a:gd name="connsiteY61" fmla="*/ 853440 h 158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584960" h="1584960">
                <a:moveTo>
                  <a:pt x="1574800" y="731520"/>
                </a:moveTo>
                <a:cubicBezTo>
                  <a:pt x="1578187" y="748453"/>
                  <a:pt x="1584960" y="765051"/>
                  <a:pt x="1584960" y="782320"/>
                </a:cubicBezTo>
                <a:cubicBezTo>
                  <a:pt x="1584960" y="857100"/>
                  <a:pt x="1577152" y="965153"/>
                  <a:pt x="1564640" y="1046480"/>
                </a:cubicBezTo>
                <a:cubicBezTo>
                  <a:pt x="1562014" y="1063548"/>
                  <a:pt x="1557106" y="1080212"/>
                  <a:pt x="1554480" y="1097280"/>
                </a:cubicBezTo>
                <a:cubicBezTo>
                  <a:pt x="1551559" y="1116266"/>
                  <a:pt x="1549594" y="1181259"/>
                  <a:pt x="1534160" y="1209040"/>
                </a:cubicBezTo>
                <a:cubicBezTo>
                  <a:pt x="1522300" y="1230388"/>
                  <a:pt x="1493520" y="1270000"/>
                  <a:pt x="1493520" y="1270000"/>
                </a:cubicBezTo>
                <a:cubicBezTo>
                  <a:pt x="1490133" y="1283547"/>
                  <a:pt x="1488861" y="1297805"/>
                  <a:pt x="1483360" y="1310640"/>
                </a:cubicBezTo>
                <a:cubicBezTo>
                  <a:pt x="1467565" y="1347496"/>
                  <a:pt x="1456972" y="1339051"/>
                  <a:pt x="1432560" y="1371600"/>
                </a:cubicBezTo>
                <a:cubicBezTo>
                  <a:pt x="1420142" y="1388158"/>
                  <a:pt x="1375158" y="1474215"/>
                  <a:pt x="1361440" y="1483360"/>
                </a:cubicBezTo>
                <a:cubicBezTo>
                  <a:pt x="1351280" y="1490133"/>
                  <a:pt x="1340341" y="1495863"/>
                  <a:pt x="1330960" y="1503680"/>
                </a:cubicBezTo>
                <a:cubicBezTo>
                  <a:pt x="1319922" y="1512878"/>
                  <a:pt x="1312955" y="1527031"/>
                  <a:pt x="1300480" y="1534160"/>
                </a:cubicBezTo>
                <a:cubicBezTo>
                  <a:pt x="1288356" y="1541088"/>
                  <a:pt x="1273387" y="1540933"/>
                  <a:pt x="1259840" y="1544320"/>
                </a:cubicBezTo>
                <a:cubicBezTo>
                  <a:pt x="1249680" y="1551093"/>
                  <a:pt x="1240518" y="1559681"/>
                  <a:pt x="1229360" y="1564640"/>
                </a:cubicBezTo>
                <a:cubicBezTo>
                  <a:pt x="1209787" y="1573339"/>
                  <a:pt x="1168400" y="1584960"/>
                  <a:pt x="1168400" y="1584960"/>
                </a:cubicBezTo>
                <a:cubicBezTo>
                  <a:pt x="1009227" y="1581573"/>
                  <a:pt x="849869" y="1583168"/>
                  <a:pt x="690880" y="1574800"/>
                </a:cubicBezTo>
                <a:cubicBezTo>
                  <a:pt x="656390" y="1572985"/>
                  <a:pt x="623147" y="1561253"/>
                  <a:pt x="589280" y="1554480"/>
                </a:cubicBezTo>
                <a:lnTo>
                  <a:pt x="538480" y="1544320"/>
                </a:lnTo>
                <a:cubicBezTo>
                  <a:pt x="524933" y="1537547"/>
                  <a:pt x="511761" y="1529966"/>
                  <a:pt x="497840" y="1524000"/>
                </a:cubicBezTo>
                <a:cubicBezTo>
                  <a:pt x="487996" y="1519781"/>
                  <a:pt x="476659" y="1519153"/>
                  <a:pt x="467360" y="1513840"/>
                </a:cubicBezTo>
                <a:cubicBezTo>
                  <a:pt x="381247" y="1464632"/>
                  <a:pt x="466126" y="1496495"/>
                  <a:pt x="396240" y="1473200"/>
                </a:cubicBezTo>
                <a:cubicBezTo>
                  <a:pt x="382693" y="1463040"/>
                  <a:pt x="369959" y="1451695"/>
                  <a:pt x="355600" y="1442720"/>
                </a:cubicBezTo>
                <a:cubicBezTo>
                  <a:pt x="326903" y="1424785"/>
                  <a:pt x="314110" y="1422117"/>
                  <a:pt x="284480" y="1412240"/>
                </a:cubicBezTo>
                <a:cubicBezTo>
                  <a:pt x="274320" y="1402080"/>
                  <a:pt x="264909" y="1391111"/>
                  <a:pt x="254000" y="1381760"/>
                </a:cubicBezTo>
                <a:cubicBezTo>
                  <a:pt x="231946" y="1362857"/>
                  <a:pt x="207002" y="1347042"/>
                  <a:pt x="182880" y="1330960"/>
                </a:cubicBezTo>
                <a:cubicBezTo>
                  <a:pt x="176107" y="1320800"/>
                  <a:pt x="169886" y="1310249"/>
                  <a:pt x="162560" y="1300480"/>
                </a:cubicBezTo>
                <a:cubicBezTo>
                  <a:pt x="149549" y="1283132"/>
                  <a:pt x="133077" y="1268275"/>
                  <a:pt x="121920" y="1249680"/>
                </a:cubicBezTo>
                <a:cubicBezTo>
                  <a:pt x="112537" y="1234041"/>
                  <a:pt x="109147" y="1215483"/>
                  <a:pt x="101600" y="1198880"/>
                </a:cubicBezTo>
                <a:cubicBezTo>
                  <a:pt x="92199" y="1178198"/>
                  <a:pt x="79858" y="1158891"/>
                  <a:pt x="71120" y="1137920"/>
                </a:cubicBezTo>
                <a:cubicBezTo>
                  <a:pt x="62882" y="1118148"/>
                  <a:pt x="60379" y="1096118"/>
                  <a:pt x="50800" y="1076960"/>
                </a:cubicBezTo>
                <a:cubicBezTo>
                  <a:pt x="25691" y="1026741"/>
                  <a:pt x="35269" y="1050688"/>
                  <a:pt x="20320" y="1005840"/>
                </a:cubicBezTo>
                <a:cubicBezTo>
                  <a:pt x="16933" y="978747"/>
                  <a:pt x="15044" y="951424"/>
                  <a:pt x="10160" y="924560"/>
                </a:cubicBezTo>
                <a:cubicBezTo>
                  <a:pt x="8244" y="914023"/>
                  <a:pt x="0" y="904790"/>
                  <a:pt x="0" y="894080"/>
                </a:cubicBezTo>
                <a:cubicBezTo>
                  <a:pt x="0" y="748414"/>
                  <a:pt x="4096" y="602740"/>
                  <a:pt x="10160" y="457200"/>
                </a:cubicBezTo>
                <a:cubicBezTo>
                  <a:pt x="10879" y="439946"/>
                  <a:pt x="12597" y="421846"/>
                  <a:pt x="20320" y="406400"/>
                </a:cubicBezTo>
                <a:cubicBezTo>
                  <a:pt x="39270" y="368501"/>
                  <a:pt x="57662" y="377019"/>
                  <a:pt x="91440" y="365760"/>
                </a:cubicBezTo>
                <a:cubicBezTo>
                  <a:pt x="108742" y="359993"/>
                  <a:pt x="125574" y="352847"/>
                  <a:pt x="142240" y="345440"/>
                </a:cubicBezTo>
                <a:cubicBezTo>
                  <a:pt x="177699" y="329680"/>
                  <a:pt x="202932" y="309914"/>
                  <a:pt x="243840" y="304800"/>
                </a:cubicBezTo>
                <a:lnTo>
                  <a:pt x="325120" y="294640"/>
                </a:lnTo>
                <a:cubicBezTo>
                  <a:pt x="384918" y="264741"/>
                  <a:pt x="351392" y="279109"/>
                  <a:pt x="426720" y="254000"/>
                </a:cubicBezTo>
                <a:lnTo>
                  <a:pt x="457200" y="243840"/>
                </a:lnTo>
                <a:cubicBezTo>
                  <a:pt x="467360" y="240453"/>
                  <a:pt x="478101" y="238469"/>
                  <a:pt x="487680" y="233680"/>
                </a:cubicBezTo>
                <a:cubicBezTo>
                  <a:pt x="587725" y="183658"/>
                  <a:pt x="462368" y="244930"/>
                  <a:pt x="579120" y="193040"/>
                </a:cubicBezTo>
                <a:cubicBezTo>
                  <a:pt x="648201" y="162337"/>
                  <a:pt x="593034" y="185089"/>
                  <a:pt x="650240" y="152400"/>
                </a:cubicBezTo>
                <a:cubicBezTo>
                  <a:pt x="663390" y="144886"/>
                  <a:pt x="677730" y="139594"/>
                  <a:pt x="690880" y="132080"/>
                </a:cubicBezTo>
                <a:cubicBezTo>
                  <a:pt x="701482" y="126022"/>
                  <a:pt x="710137" y="116570"/>
                  <a:pt x="721360" y="111760"/>
                </a:cubicBezTo>
                <a:cubicBezTo>
                  <a:pt x="734195" y="106259"/>
                  <a:pt x="748574" y="105436"/>
                  <a:pt x="762000" y="101600"/>
                </a:cubicBezTo>
                <a:cubicBezTo>
                  <a:pt x="864030" y="72449"/>
                  <a:pt x="706073" y="113042"/>
                  <a:pt x="833120" y="81280"/>
                </a:cubicBezTo>
                <a:cubicBezTo>
                  <a:pt x="853440" y="67733"/>
                  <a:pt x="870912" y="48363"/>
                  <a:pt x="894080" y="40640"/>
                </a:cubicBezTo>
                <a:cubicBezTo>
                  <a:pt x="914400" y="33867"/>
                  <a:pt x="934037" y="24521"/>
                  <a:pt x="955040" y="20320"/>
                </a:cubicBezTo>
                <a:cubicBezTo>
                  <a:pt x="1016342" y="8060"/>
                  <a:pt x="989457" y="15621"/>
                  <a:pt x="1036320" y="0"/>
                </a:cubicBezTo>
                <a:cubicBezTo>
                  <a:pt x="1073573" y="3387"/>
                  <a:pt x="1110929" y="5789"/>
                  <a:pt x="1148080" y="10160"/>
                </a:cubicBezTo>
                <a:cubicBezTo>
                  <a:pt x="1168539" y="12567"/>
                  <a:pt x="1189913" y="12669"/>
                  <a:pt x="1209040" y="20320"/>
                </a:cubicBezTo>
                <a:cubicBezTo>
                  <a:pt x="1255288" y="38819"/>
                  <a:pt x="1242701" y="56308"/>
                  <a:pt x="1280160" y="81280"/>
                </a:cubicBezTo>
                <a:cubicBezTo>
                  <a:pt x="1289071" y="87221"/>
                  <a:pt x="1300480" y="88053"/>
                  <a:pt x="1310640" y="91440"/>
                </a:cubicBezTo>
                <a:cubicBezTo>
                  <a:pt x="1331455" y="133070"/>
                  <a:pt x="1329786" y="135790"/>
                  <a:pt x="1361440" y="172720"/>
                </a:cubicBezTo>
                <a:cubicBezTo>
                  <a:pt x="1370791" y="183629"/>
                  <a:pt x="1382569" y="192291"/>
                  <a:pt x="1391920" y="203200"/>
                </a:cubicBezTo>
                <a:cubicBezTo>
                  <a:pt x="1402940" y="216057"/>
                  <a:pt x="1411072" y="231254"/>
                  <a:pt x="1422400" y="243840"/>
                </a:cubicBezTo>
                <a:cubicBezTo>
                  <a:pt x="1441624" y="265200"/>
                  <a:pt x="1483360" y="304800"/>
                  <a:pt x="1483360" y="304800"/>
                </a:cubicBezTo>
                <a:lnTo>
                  <a:pt x="1513840" y="396240"/>
                </a:lnTo>
                <a:lnTo>
                  <a:pt x="1524000" y="426720"/>
                </a:lnTo>
                <a:lnTo>
                  <a:pt x="1534160" y="457200"/>
                </a:lnTo>
                <a:cubicBezTo>
                  <a:pt x="1557342" y="642656"/>
                  <a:pt x="1544320" y="511176"/>
                  <a:pt x="1544320" y="85344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オーディオ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737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2"/>
    </mc:Choice>
    <mc:Fallback xmlns="">
      <p:transition spd="slow" advTm="5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8E2F22-F2F7-47DC-8230-5FBD6F25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　</a:t>
            </a:r>
          </a:p>
        </p:txBody>
      </p:sp>
      <p:pic>
        <p:nvPicPr>
          <p:cNvPr id="5" name="図 4" descr="プレート, 挿絵 が含まれている画像&#10;&#10;自動的に生成された説明">
            <a:extLst>
              <a:ext uri="{FF2B5EF4-FFF2-40B4-BE49-F238E27FC236}">
                <a16:creationId xmlns:a16="http://schemas.microsoft.com/office/drawing/2014/main" id="{32E6B57C-91DF-4623-A448-5EF716BE520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32" y="2017437"/>
            <a:ext cx="1207520" cy="1207520"/>
          </a:xfrm>
          <a:prstGeom prst="rect">
            <a:avLst/>
          </a:prstGeom>
        </p:spPr>
      </p:pic>
      <p:pic>
        <p:nvPicPr>
          <p:cNvPr id="7" name="図 6" descr="ホイール, 挿絵 が含まれている画像&#10;&#10;自動的に生成された説明">
            <a:extLst>
              <a:ext uri="{FF2B5EF4-FFF2-40B4-BE49-F238E27FC236}">
                <a16:creationId xmlns:a16="http://schemas.microsoft.com/office/drawing/2014/main" id="{B80426A2-3E68-43AD-A2BD-BB9BA490835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734" y="1982763"/>
            <a:ext cx="1276868" cy="1276868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9BEE9C5-5722-474C-9F2E-580FF2C4D327}"/>
              </a:ext>
            </a:extLst>
          </p:cNvPr>
          <p:cNvSpPr txBox="1"/>
          <p:nvPr/>
        </p:nvSpPr>
        <p:spPr>
          <a:xfrm>
            <a:off x="2245360" y="3663637"/>
            <a:ext cx="5882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いかと　たこは　</a:t>
            </a:r>
            <a:r>
              <a:rPr kumimoji="1" lang="ja-JP" altLang="en-US" sz="2400" b="1" dirty="0"/>
              <a:t>「いきもの」</a:t>
            </a:r>
            <a:r>
              <a:rPr kumimoji="1" lang="ja-JP" altLang="en-US" dirty="0"/>
              <a:t>のなかまです。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1A12D37-956C-4677-AD51-C020E6F0609C}"/>
              </a:ext>
            </a:extLst>
          </p:cNvPr>
          <p:cNvSpPr txBox="1"/>
          <p:nvPr/>
        </p:nvSpPr>
        <p:spPr>
          <a:xfrm>
            <a:off x="2171632" y="4194650"/>
            <a:ext cx="75387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「いきもの」のなかでも　</a:t>
            </a:r>
            <a:r>
              <a:rPr lang="ja-JP" altLang="en-US" sz="2400" b="1" dirty="0"/>
              <a:t>「うみにすむ　いきもの」</a:t>
            </a:r>
            <a:r>
              <a:rPr lang="ja-JP" altLang="en-US" dirty="0"/>
              <a:t>の　</a:t>
            </a:r>
            <a:endParaRPr lang="en-US" altLang="ja-JP" dirty="0" smtClean="0"/>
          </a:p>
          <a:p>
            <a:r>
              <a:rPr kumimoji="1" lang="ja-JP" altLang="en-US" dirty="0" smtClean="0"/>
              <a:t>なかま</a:t>
            </a:r>
            <a:r>
              <a:rPr kumimoji="1" lang="ja-JP" altLang="en-US" dirty="0"/>
              <a:t>です。</a:t>
            </a:r>
          </a:p>
        </p:txBody>
      </p:sp>
      <p:pic>
        <p:nvPicPr>
          <p:cNvPr id="3" name="録音されたサウンド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8" name="オーディオ 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615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8"/>
    </mc:Choice>
    <mc:Fallback xmlns="">
      <p:transition spd="slow" advTm="11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5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83" objId="3"/>
        <p14:stopEvt time="10519" objId="3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8E2F22-F2F7-47DC-8230-5FBD6F25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　</a:t>
            </a:r>
          </a:p>
        </p:txBody>
      </p:sp>
      <p:pic>
        <p:nvPicPr>
          <p:cNvPr id="5" name="図 4" descr="プレート, 挿絵 が含まれている画像&#10;&#10;自動的に生成された説明">
            <a:extLst>
              <a:ext uri="{FF2B5EF4-FFF2-40B4-BE49-F238E27FC236}">
                <a16:creationId xmlns:a16="http://schemas.microsoft.com/office/drawing/2014/main" id="{32E6B57C-91DF-4623-A448-5EF716BE520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592" y="3825917"/>
            <a:ext cx="1207520" cy="1207520"/>
          </a:xfrm>
          <a:prstGeom prst="rect">
            <a:avLst/>
          </a:prstGeom>
        </p:spPr>
      </p:pic>
      <p:pic>
        <p:nvPicPr>
          <p:cNvPr id="7" name="図 6" descr="ホイール, 挿絵 が含まれている画像&#10;&#10;自動的に生成された説明">
            <a:extLst>
              <a:ext uri="{FF2B5EF4-FFF2-40B4-BE49-F238E27FC236}">
                <a16:creationId xmlns:a16="http://schemas.microsoft.com/office/drawing/2014/main" id="{B80426A2-3E68-43AD-A2BD-BB9BA490835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134" y="1796663"/>
            <a:ext cx="1276868" cy="127686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85A2076-8B74-4705-A15A-520DC4C0757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021" y="2379611"/>
            <a:ext cx="2118773" cy="1107059"/>
          </a:xfrm>
          <a:prstGeom prst="rect">
            <a:avLst/>
          </a:prstGeom>
        </p:spPr>
      </p:pic>
      <p:pic>
        <p:nvPicPr>
          <p:cNvPr id="9" name="図 8" descr="ケーキ, 車, 誕生日, 赤 が含まれている画像&#10;&#10;自動的に生成された説明">
            <a:extLst>
              <a:ext uri="{FF2B5EF4-FFF2-40B4-BE49-F238E27FC236}">
                <a16:creationId xmlns:a16="http://schemas.microsoft.com/office/drawing/2014/main" id="{CD63769D-8427-41DE-8798-922B9DEE73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99" y="3825917"/>
            <a:ext cx="1533525" cy="998495"/>
          </a:xfrm>
          <a:prstGeom prst="rect">
            <a:avLst/>
          </a:prstGeom>
        </p:spPr>
      </p:pic>
      <p:pic>
        <p:nvPicPr>
          <p:cNvPr id="11" name="図 10" descr="木, 花 が含まれている画像&#10;&#10;自動的に生成された説明">
            <a:extLst>
              <a:ext uri="{FF2B5EF4-FFF2-40B4-BE49-F238E27FC236}">
                <a16:creationId xmlns:a16="http://schemas.microsoft.com/office/drawing/2014/main" id="{628B2C82-814F-4519-88BC-ADF512E6AF2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41" y="4134226"/>
            <a:ext cx="899541" cy="932167"/>
          </a:xfrm>
          <a:prstGeom prst="rect">
            <a:avLst/>
          </a:prstGeom>
        </p:spPr>
      </p:pic>
      <p:pic>
        <p:nvPicPr>
          <p:cNvPr id="13" name="図 12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A83C4B4E-33F9-467E-932D-BA3D9BA82E3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381" y="2937129"/>
            <a:ext cx="1169952" cy="1987883"/>
          </a:xfrm>
          <a:prstGeom prst="rect">
            <a:avLst/>
          </a:prstGeom>
        </p:spPr>
      </p:pic>
      <p:pic>
        <p:nvPicPr>
          <p:cNvPr id="15" name="図 14" descr="座る, テーブル, ケーキ, 作品 が含まれている画像&#10;&#10;自動的に生成された説明">
            <a:extLst>
              <a:ext uri="{FF2B5EF4-FFF2-40B4-BE49-F238E27FC236}">
                <a16:creationId xmlns:a16="http://schemas.microsoft.com/office/drawing/2014/main" id="{569808DC-5370-46CA-85FD-82BFE48ABC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245" y="2259996"/>
            <a:ext cx="1559239" cy="110706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790A5FE-969D-4607-936D-B7A478996E79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341" y="2077022"/>
            <a:ext cx="1475246" cy="1475246"/>
          </a:xfrm>
          <a:prstGeom prst="rect">
            <a:avLst/>
          </a:prstGeom>
        </p:spPr>
      </p:pic>
      <p:sp>
        <p:nvSpPr>
          <p:cNvPr id="3" name="フリーフォーム: 図形 2">
            <a:extLst>
              <a:ext uri="{FF2B5EF4-FFF2-40B4-BE49-F238E27FC236}">
                <a16:creationId xmlns:a16="http://schemas.microsoft.com/office/drawing/2014/main" id="{32673903-A988-4AB7-90F0-036DC5E79ABD}"/>
              </a:ext>
            </a:extLst>
          </p:cNvPr>
          <p:cNvSpPr/>
          <p:nvPr/>
        </p:nvSpPr>
        <p:spPr>
          <a:xfrm>
            <a:off x="2489192" y="2072640"/>
            <a:ext cx="1912629" cy="1737360"/>
          </a:xfrm>
          <a:custGeom>
            <a:avLst/>
            <a:gdLst>
              <a:gd name="connsiteX0" fmla="*/ 1910088 w 1912629"/>
              <a:gd name="connsiteY0" fmla="*/ 772160 h 1737360"/>
              <a:gd name="connsiteX1" fmla="*/ 1899928 w 1912629"/>
              <a:gd name="connsiteY1" fmla="*/ 904240 h 1737360"/>
              <a:gd name="connsiteX2" fmla="*/ 1859288 w 1912629"/>
              <a:gd name="connsiteY2" fmla="*/ 1016000 h 1737360"/>
              <a:gd name="connsiteX3" fmla="*/ 1838968 w 1912629"/>
              <a:gd name="connsiteY3" fmla="*/ 1087120 h 1737360"/>
              <a:gd name="connsiteX4" fmla="*/ 1757688 w 1912629"/>
              <a:gd name="connsiteY4" fmla="*/ 1219200 h 1737360"/>
              <a:gd name="connsiteX5" fmla="*/ 1737368 w 1912629"/>
              <a:gd name="connsiteY5" fmla="*/ 1270000 h 1737360"/>
              <a:gd name="connsiteX6" fmla="*/ 1686568 w 1912629"/>
              <a:gd name="connsiteY6" fmla="*/ 1310640 h 1737360"/>
              <a:gd name="connsiteX7" fmla="*/ 1605288 w 1912629"/>
              <a:gd name="connsiteY7" fmla="*/ 1412240 h 1737360"/>
              <a:gd name="connsiteX8" fmla="*/ 1493528 w 1912629"/>
              <a:gd name="connsiteY8" fmla="*/ 1513840 h 1737360"/>
              <a:gd name="connsiteX9" fmla="*/ 1442728 w 1912629"/>
              <a:gd name="connsiteY9" fmla="*/ 1554480 h 1737360"/>
              <a:gd name="connsiteX10" fmla="*/ 1412248 w 1912629"/>
              <a:gd name="connsiteY10" fmla="*/ 1574800 h 1737360"/>
              <a:gd name="connsiteX11" fmla="*/ 1290328 w 1912629"/>
              <a:gd name="connsiteY11" fmla="*/ 1676400 h 1737360"/>
              <a:gd name="connsiteX12" fmla="*/ 1209048 w 1912629"/>
              <a:gd name="connsiteY12" fmla="*/ 1727200 h 1737360"/>
              <a:gd name="connsiteX13" fmla="*/ 1148088 w 1912629"/>
              <a:gd name="connsiteY13" fmla="*/ 1737360 h 1737360"/>
              <a:gd name="connsiteX14" fmla="*/ 843288 w 1912629"/>
              <a:gd name="connsiteY14" fmla="*/ 1717040 h 1737360"/>
              <a:gd name="connsiteX15" fmla="*/ 812808 w 1912629"/>
              <a:gd name="connsiteY15" fmla="*/ 1696720 h 1737360"/>
              <a:gd name="connsiteX16" fmla="*/ 772168 w 1912629"/>
              <a:gd name="connsiteY16" fmla="*/ 1686560 h 1737360"/>
              <a:gd name="connsiteX17" fmla="*/ 731528 w 1912629"/>
              <a:gd name="connsiteY17" fmla="*/ 1656080 h 1737360"/>
              <a:gd name="connsiteX18" fmla="*/ 650248 w 1912629"/>
              <a:gd name="connsiteY18" fmla="*/ 1584960 h 1737360"/>
              <a:gd name="connsiteX19" fmla="*/ 599448 w 1912629"/>
              <a:gd name="connsiteY19" fmla="*/ 1554480 h 1737360"/>
              <a:gd name="connsiteX20" fmla="*/ 538488 w 1912629"/>
              <a:gd name="connsiteY20" fmla="*/ 1493520 h 1737360"/>
              <a:gd name="connsiteX21" fmla="*/ 386088 w 1912629"/>
              <a:gd name="connsiteY21" fmla="*/ 1371600 h 1737360"/>
              <a:gd name="connsiteX22" fmla="*/ 335288 w 1912629"/>
              <a:gd name="connsiteY22" fmla="*/ 1310640 h 1737360"/>
              <a:gd name="connsiteX23" fmla="*/ 304808 w 1912629"/>
              <a:gd name="connsiteY23" fmla="*/ 1259840 h 1737360"/>
              <a:gd name="connsiteX24" fmla="*/ 243848 w 1912629"/>
              <a:gd name="connsiteY24" fmla="*/ 1178560 h 1737360"/>
              <a:gd name="connsiteX25" fmla="*/ 172728 w 1912629"/>
              <a:gd name="connsiteY25" fmla="*/ 1036320 h 1737360"/>
              <a:gd name="connsiteX26" fmla="*/ 152408 w 1912629"/>
              <a:gd name="connsiteY26" fmla="*/ 1005840 h 1737360"/>
              <a:gd name="connsiteX27" fmla="*/ 142248 w 1912629"/>
              <a:gd name="connsiteY27" fmla="*/ 975360 h 1737360"/>
              <a:gd name="connsiteX28" fmla="*/ 101608 w 1912629"/>
              <a:gd name="connsiteY28" fmla="*/ 904240 h 1737360"/>
              <a:gd name="connsiteX29" fmla="*/ 60968 w 1912629"/>
              <a:gd name="connsiteY29" fmla="*/ 792480 h 1737360"/>
              <a:gd name="connsiteX30" fmla="*/ 20328 w 1912629"/>
              <a:gd name="connsiteY30" fmla="*/ 711200 h 1737360"/>
              <a:gd name="connsiteX31" fmla="*/ 10168 w 1912629"/>
              <a:gd name="connsiteY31" fmla="*/ 640080 h 1737360"/>
              <a:gd name="connsiteX32" fmla="*/ 8 w 1912629"/>
              <a:gd name="connsiteY32" fmla="*/ 579120 h 1737360"/>
              <a:gd name="connsiteX33" fmla="*/ 10168 w 1912629"/>
              <a:gd name="connsiteY33" fmla="*/ 284480 h 1737360"/>
              <a:gd name="connsiteX34" fmla="*/ 40648 w 1912629"/>
              <a:gd name="connsiteY34" fmla="*/ 213360 h 1737360"/>
              <a:gd name="connsiteX35" fmla="*/ 50808 w 1912629"/>
              <a:gd name="connsiteY35" fmla="*/ 132080 h 1737360"/>
              <a:gd name="connsiteX36" fmla="*/ 132088 w 1912629"/>
              <a:gd name="connsiteY36" fmla="*/ 50800 h 1737360"/>
              <a:gd name="connsiteX37" fmla="*/ 213368 w 1912629"/>
              <a:gd name="connsiteY37" fmla="*/ 71120 h 1737360"/>
              <a:gd name="connsiteX38" fmla="*/ 335288 w 1912629"/>
              <a:gd name="connsiteY38" fmla="*/ 50800 h 1737360"/>
              <a:gd name="connsiteX39" fmla="*/ 386088 w 1912629"/>
              <a:gd name="connsiteY39" fmla="*/ 30480 h 1737360"/>
              <a:gd name="connsiteX40" fmla="*/ 436888 w 1912629"/>
              <a:gd name="connsiteY40" fmla="*/ 20320 h 1737360"/>
              <a:gd name="connsiteX41" fmla="*/ 650248 w 1912629"/>
              <a:gd name="connsiteY41" fmla="*/ 0 h 1737360"/>
              <a:gd name="connsiteX42" fmla="*/ 1076968 w 1912629"/>
              <a:gd name="connsiteY42" fmla="*/ 10160 h 1737360"/>
              <a:gd name="connsiteX43" fmla="*/ 1148088 w 1912629"/>
              <a:gd name="connsiteY43" fmla="*/ 30480 h 1737360"/>
              <a:gd name="connsiteX44" fmla="*/ 1270008 w 1912629"/>
              <a:gd name="connsiteY44" fmla="*/ 60960 h 1737360"/>
              <a:gd name="connsiteX45" fmla="*/ 1320808 w 1912629"/>
              <a:gd name="connsiteY45" fmla="*/ 91440 h 1737360"/>
              <a:gd name="connsiteX46" fmla="*/ 1402088 w 1912629"/>
              <a:gd name="connsiteY46" fmla="*/ 142240 h 1737360"/>
              <a:gd name="connsiteX47" fmla="*/ 1452888 w 1912629"/>
              <a:gd name="connsiteY47" fmla="*/ 203200 h 1737360"/>
              <a:gd name="connsiteX48" fmla="*/ 1534168 w 1912629"/>
              <a:gd name="connsiteY48" fmla="*/ 294640 h 1737360"/>
              <a:gd name="connsiteX49" fmla="*/ 1564648 w 1912629"/>
              <a:gd name="connsiteY49" fmla="*/ 314960 h 1737360"/>
              <a:gd name="connsiteX50" fmla="*/ 1625608 w 1912629"/>
              <a:gd name="connsiteY50" fmla="*/ 375920 h 1737360"/>
              <a:gd name="connsiteX51" fmla="*/ 1717048 w 1912629"/>
              <a:gd name="connsiteY51" fmla="*/ 457200 h 1737360"/>
              <a:gd name="connsiteX52" fmla="*/ 1778008 w 1912629"/>
              <a:gd name="connsiteY52" fmla="*/ 528320 h 1737360"/>
              <a:gd name="connsiteX53" fmla="*/ 1798328 w 1912629"/>
              <a:gd name="connsiteY53" fmla="*/ 558800 h 1737360"/>
              <a:gd name="connsiteX54" fmla="*/ 1818648 w 1912629"/>
              <a:gd name="connsiteY54" fmla="*/ 619760 h 1737360"/>
              <a:gd name="connsiteX55" fmla="*/ 1859288 w 1912629"/>
              <a:gd name="connsiteY55" fmla="*/ 680720 h 1737360"/>
              <a:gd name="connsiteX56" fmla="*/ 1910088 w 1912629"/>
              <a:gd name="connsiteY56" fmla="*/ 772160 h 17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912629" h="1737360">
                <a:moveTo>
                  <a:pt x="1910088" y="772160"/>
                </a:moveTo>
                <a:cubicBezTo>
                  <a:pt x="1916861" y="809413"/>
                  <a:pt x="1908934" y="861011"/>
                  <a:pt x="1899928" y="904240"/>
                </a:cubicBezTo>
                <a:cubicBezTo>
                  <a:pt x="1891843" y="943047"/>
                  <a:pt x="1871823" y="978394"/>
                  <a:pt x="1859288" y="1016000"/>
                </a:cubicBezTo>
                <a:cubicBezTo>
                  <a:pt x="1855097" y="1028573"/>
                  <a:pt x="1846974" y="1072888"/>
                  <a:pt x="1838968" y="1087120"/>
                </a:cubicBezTo>
                <a:cubicBezTo>
                  <a:pt x="1813624" y="1132176"/>
                  <a:pt x="1782793" y="1174010"/>
                  <a:pt x="1757688" y="1219200"/>
                </a:cubicBezTo>
                <a:cubicBezTo>
                  <a:pt x="1748831" y="1235143"/>
                  <a:pt x="1748565" y="1255604"/>
                  <a:pt x="1737368" y="1270000"/>
                </a:cubicBezTo>
                <a:cubicBezTo>
                  <a:pt x="1724055" y="1287117"/>
                  <a:pt x="1701324" y="1294749"/>
                  <a:pt x="1686568" y="1310640"/>
                </a:cubicBezTo>
                <a:cubicBezTo>
                  <a:pt x="1657056" y="1342422"/>
                  <a:pt x="1641374" y="1388182"/>
                  <a:pt x="1605288" y="1412240"/>
                </a:cubicBezTo>
                <a:cubicBezTo>
                  <a:pt x="1534331" y="1459545"/>
                  <a:pt x="1610417" y="1405943"/>
                  <a:pt x="1493528" y="1513840"/>
                </a:cubicBezTo>
                <a:cubicBezTo>
                  <a:pt x="1477594" y="1528549"/>
                  <a:pt x="1460076" y="1541469"/>
                  <a:pt x="1442728" y="1554480"/>
                </a:cubicBezTo>
                <a:cubicBezTo>
                  <a:pt x="1432959" y="1561806"/>
                  <a:pt x="1421374" y="1566688"/>
                  <a:pt x="1412248" y="1574800"/>
                </a:cubicBezTo>
                <a:cubicBezTo>
                  <a:pt x="1270379" y="1700906"/>
                  <a:pt x="1429282" y="1579132"/>
                  <a:pt x="1290328" y="1676400"/>
                </a:cubicBezTo>
                <a:cubicBezTo>
                  <a:pt x="1262162" y="1696116"/>
                  <a:pt x="1242839" y="1717063"/>
                  <a:pt x="1209048" y="1727200"/>
                </a:cubicBezTo>
                <a:cubicBezTo>
                  <a:pt x="1189317" y="1733119"/>
                  <a:pt x="1168408" y="1733973"/>
                  <a:pt x="1148088" y="1737360"/>
                </a:cubicBezTo>
                <a:cubicBezTo>
                  <a:pt x="1046488" y="1730587"/>
                  <a:pt x="944374" y="1729293"/>
                  <a:pt x="843288" y="1717040"/>
                </a:cubicBezTo>
                <a:cubicBezTo>
                  <a:pt x="831166" y="1715571"/>
                  <a:pt x="824031" y="1701530"/>
                  <a:pt x="812808" y="1696720"/>
                </a:cubicBezTo>
                <a:cubicBezTo>
                  <a:pt x="799973" y="1691219"/>
                  <a:pt x="785715" y="1689947"/>
                  <a:pt x="772168" y="1686560"/>
                </a:cubicBezTo>
                <a:cubicBezTo>
                  <a:pt x="758621" y="1676400"/>
                  <a:pt x="744537" y="1666920"/>
                  <a:pt x="731528" y="1656080"/>
                </a:cubicBezTo>
                <a:cubicBezTo>
                  <a:pt x="703871" y="1633033"/>
                  <a:pt x="678783" y="1606910"/>
                  <a:pt x="650248" y="1584960"/>
                </a:cubicBezTo>
                <a:cubicBezTo>
                  <a:pt x="634596" y="1572920"/>
                  <a:pt x="614732" y="1566985"/>
                  <a:pt x="599448" y="1554480"/>
                </a:cubicBezTo>
                <a:cubicBezTo>
                  <a:pt x="577207" y="1536283"/>
                  <a:pt x="561477" y="1510762"/>
                  <a:pt x="538488" y="1493520"/>
                </a:cubicBezTo>
                <a:cubicBezTo>
                  <a:pt x="496613" y="1462114"/>
                  <a:pt x="405007" y="1394303"/>
                  <a:pt x="386088" y="1371600"/>
                </a:cubicBezTo>
                <a:cubicBezTo>
                  <a:pt x="369155" y="1351280"/>
                  <a:pt x="350846" y="1332032"/>
                  <a:pt x="335288" y="1310640"/>
                </a:cubicBezTo>
                <a:cubicBezTo>
                  <a:pt x="323673" y="1294669"/>
                  <a:pt x="316048" y="1276076"/>
                  <a:pt x="304808" y="1259840"/>
                </a:cubicBezTo>
                <a:cubicBezTo>
                  <a:pt x="285531" y="1231995"/>
                  <a:pt x="264168" y="1205653"/>
                  <a:pt x="243848" y="1178560"/>
                </a:cubicBezTo>
                <a:cubicBezTo>
                  <a:pt x="221381" y="1111159"/>
                  <a:pt x="234410" y="1144264"/>
                  <a:pt x="172728" y="1036320"/>
                </a:cubicBezTo>
                <a:cubicBezTo>
                  <a:pt x="166670" y="1025718"/>
                  <a:pt x="157869" y="1016762"/>
                  <a:pt x="152408" y="1005840"/>
                </a:cubicBezTo>
                <a:cubicBezTo>
                  <a:pt x="147619" y="996261"/>
                  <a:pt x="147037" y="984939"/>
                  <a:pt x="142248" y="975360"/>
                </a:cubicBezTo>
                <a:cubicBezTo>
                  <a:pt x="130037" y="950938"/>
                  <a:pt x="115155" y="927947"/>
                  <a:pt x="101608" y="904240"/>
                </a:cubicBezTo>
                <a:cubicBezTo>
                  <a:pt x="81536" y="783805"/>
                  <a:pt x="108437" y="899285"/>
                  <a:pt x="60968" y="792480"/>
                </a:cubicBezTo>
                <a:cubicBezTo>
                  <a:pt x="19464" y="699096"/>
                  <a:pt x="92216" y="807050"/>
                  <a:pt x="20328" y="711200"/>
                </a:cubicBezTo>
                <a:cubicBezTo>
                  <a:pt x="16941" y="687493"/>
                  <a:pt x="13809" y="663749"/>
                  <a:pt x="10168" y="640080"/>
                </a:cubicBezTo>
                <a:cubicBezTo>
                  <a:pt x="7036" y="619719"/>
                  <a:pt x="8" y="599720"/>
                  <a:pt x="8" y="579120"/>
                </a:cubicBezTo>
                <a:cubicBezTo>
                  <a:pt x="8" y="480848"/>
                  <a:pt x="-684" y="382151"/>
                  <a:pt x="10168" y="284480"/>
                </a:cubicBezTo>
                <a:cubicBezTo>
                  <a:pt x="13016" y="258846"/>
                  <a:pt x="30488" y="237067"/>
                  <a:pt x="40648" y="213360"/>
                </a:cubicBezTo>
                <a:cubicBezTo>
                  <a:pt x="44035" y="186267"/>
                  <a:pt x="41006" y="157564"/>
                  <a:pt x="50808" y="132080"/>
                </a:cubicBezTo>
                <a:cubicBezTo>
                  <a:pt x="64651" y="96089"/>
                  <a:pt x="103285" y="72402"/>
                  <a:pt x="132088" y="50800"/>
                </a:cubicBezTo>
                <a:cubicBezTo>
                  <a:pt x="149647" y="103476"/>
                  <a:pt x="132035" y="83962"/>
                  <a:pt x="213368" y="71120"/>
                </a:cubicBezTo>
                <a:lnTo>
                  <a:pt x="335288" y="50800"/>
                </a:lnTo>
                <a:cubicBezTo>
                  <a:pt x="352221" y="44027"/>
                  <a:pt x="368619" y="35721"/>
                  <a:pt x="386088" y="30480"/>
                </a:cubicBezTo>
                <a:cubicBezTo>
                  <a:pt x="402628" y="25518"/>
                  <a:pt x="419733" y="22299"/>
                  <a:pt x="436888" y="20320"/>
                </a:cubicBezTo>
                <a:cubicBezTo>
                  <a:pt x="507859" y="12131"/>
                  <a:pt x="579128" y="6773"/>
                  <a:pt x="650248" y="0"/>
                </a:cubicBezTo>
                <a:lnTo>
                  <a:pt x="1076968" y="10160"/>
                </a:lnTo>
                <a:cubicBezTo>
                  <a:pt x="1097809" y="11066"/>
                  <a:pt x="1127515" y="24994"/>
                  <a:pt x="1148088" y="30480"/>
                </a:cubicBezTo>
                <a:cubicBezTo>
                  <a:pt x="1188564" y="41274"/>
                  <a:pt x="1229368" y="50800"/>
                  <a:pt x="1270008" y="60960"/>
                </a:cubicBezTo>
                <a:cubicBezTo>
                  <a:pt x="1286941" y="71120"/>
                  <a:pt x="1303145" y="82609"/>
                  <a:pt x="1320808" y="91440"/>
                </a:cubicBezTo>
                <a:cubicBezTo>
                  <a:pt x="1377191" y="119631"/>
                  <a:pt x="1332133" y="72285"/>
                  <a:pt x="1402088" y="142240"/>
                </a:cubicBezTo>
                <a:cubicBezTo>
                  <a:pt x="1420791" y="160943"/>
                  <a:pt x="1436649" y="182321"/>
                  <a:pt x="1452888" y="203200"/>
                </a:cubicBezTo>
                <a:cubicBezTo>
                  <a:pt x="1485777" y="245485"/>
                  <a:pt x="1472509" y="253534"/>
                  <a:pt x="1534168" y="294640"/>
                </a:cubicBezTo>
                <a:cubicBezTo>
                  <a:pt x="1544328" y="301413"/>
                  <a:pt x="1555522" y="306848"/>
                  <a:pt x="1564648" y="314960"/>
                </a:cubicBezTo>
                <a:cubicBezTo>
                  <a:pt x="1586126" y="334052"/>
                  <a:pt x="1601698" y="359980"/>
                  <a:pt x="1625608" y="375920"/>
                </a:cubicBezTo>
                <a:cubicBezTo>
                  <a:pt x="1679998" y="412180"/>
                  <a:pt x="1647454" y="387606"/>
                  <a:pt x="1717048" y="457200"/>
                </a:cubicBezTo>
                <a:cubicBezTo>
                  <a:pt x="1753972" y="494124"/>
                  <a:pt x="1745424" y="482702"/>
                  <a:pt x="1778008" y="528320"/>
                </a:cubicBezTo>
                <a:cubicBezTo>
                  <a:pt x="1785105" y="538256"/>
                  <a:pt x="1793369" y="547642"/>
                  <a:pt x="1798328" y="558800"/>
                </a:cubicBezTo>
                <a:cubicBezTo>
                  <a:pt x="1807027" y="578373"/>
                  <a:pt x="1806767" y="601938"/>
                  <a:pt x="1818648" y="619760"/>
                </a:cubicBezTo>
                <a:lnTo>
                  <a:pt x="1859288" y="680720"/>
                </a:lnTo>
                <a:cubicBezTo>
                  <a:pt x="1870288" y="768721"/>
                  <a:pt x="1903315" y="734907"/>
                  <a:pt x="1910088" y="77216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7BE920F-65F8-4882-819D-D2791380820D}"/>
              </a:ext>
            </a:extLst>
          </p:cNvPr>
          <p:cNvSpPr txBox="1"/>
          <p:nvPr/>
        </p:nvSpPr>
        <p:spPr>
          <a:xfrm>
            <a:off x="2927049" y="3826031"/>
            <a:ext cx="173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タンバリン</a:t>
            </a:r>
          </a:p>
        </p:txBody>
      </p:sp>
      <p:pic>
        <p:nvPicPr>
          <p:cNvPr id="10" name="録音されたサウンド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4" name="オーディオ 1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842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3"/>
    </mc:Choice>
    <mc:Fallback xmlns="">
      <p:transition spd="slow" advTm="7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animBg="1"/>
      <p:bldP spid="4" grpId="0"/>
    </p:bldLst>
  </p:timing>
  <p:extLst mod="1">
    <p:ext uri="{E180D4A7-C9FB-4DFB-919C-405C955672EB}">
      <p14:showEvtLst xmlns:p14="http://schemas.microsoft.com/office/powerpoint/2010/main">
        <p14:playEvt time="1207" objId="10"/>
        <p14:stopEvt time="4848" objId="10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8E2F22-F2F7-47DC-8230-5FBD6F25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りんご　と　ぶどう　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4474DB9-4154-4176-89BC-530D6F20945D}"/>
              </a:ext>
            </a:extLst>
          </p:cNvPr>
          <p:cNvSpPr txBox="1"/>
          <p:nvPr/>
        </p:nvSpPr>
        <p:spPr>
          <a:xfrm>
            <a:off x="2105025" y="2076450"/>
            <a:ext cx="216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れんしゅう</a:t>
            </a:r>
          </a:p>
        </p:txBody>
      </p:sp>
      <p:pic>
        <p:nvPicPr>
          <p:cNvPr id="4" name="図 3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85B98601-94BA-4028-8609-0720BF9209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169" y="3733800"/>
            <a:ext cx="1370756" cy="1547812"/>
          </a:xfrm>
          <a:prstGeom prst="rect">
            <a:avLst/>
          </a:prstGeom>
        </p:spPr>
      </p:pic>
      <p:pic>
        <p:nvPicPr>
          <p:cNvPr id="9" name="図 8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7852B7A3-F70D-478C-8021-00762928B6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424" y="3733800"/>
            <a:ext cx="1405413" cy="1547812"/>
          </a:xfrm>
          <a:prstGeom prst="rect">
            <a:avLst/>
          </a:prstGeom>
        </p:spPr>
      </p:pic>
      <p:pic>
        <p:nvPicPr>
          <p:cNvPr id="6" name="録音されたサウンド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5" name="オーディオ 1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705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5"/>
    </mc:Choice>
    <mc:Fallback xmlns="">
      <p:transition spd="slow" advTm="5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094" objId="6"/>
        <p14:stopEvt time="5705" objId="6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8E2F22-F2F7-47DC-8230-5FBD6F25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　</a:t>
            </a:r>
          </a:p>
        </p:txBody>
      </p:sp>
      <p:pic>
        <p:nvPicPr>
          <p:cNvPr id="5" name="図 4" descr="プレート, 挿絵 が含まれている画像&#10;&#10;自動的に生成された説明">
            <a:extLst>
              <a:ext uri="{FF2B5EF4-FFF2-40B4-BE49-F238E27FC236}">
                <a16:creationId xmlns:a16="http://schemas.microsoft.com/office/drawing/2014/main" id="{32E6B57C-91DF-4623-A448-5EF716BE520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592" y="3825917"/>
            <a:ext cx="1207520" cy="1207520"/>
          </a:xfrm>
          <a:prstGeom prst="rect">
            <a:avLst/>
          </a:prstGeom>
        </p:spPr>
      </p:pic>
      <p:pic>
        <p:nvPicPr>
          <p:cNvPr id="7" name="図 6" descr="ホイール, 挿絵 が含まれている画像&#10;&#10;自動的に生成された説明">
            <a:extLst>
              <a:ext uri="{FF2B5EF4-FFF2-40B4-BE49-F238E27FC236}">
                <a16:creationId xmlns:a16="http://schemas.microsoft.com/office/drawing/2014/main" id="{B80426A2-3E68-43AD-A2BD-BB9BA490835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134" y="1796663"/>
            <a:ext cx="1276868" cy="127686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85A2076-8B74-4705-A15A-520DC4C0757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021" y="2379611"/>
            <a:ext cx="2118773" cy="1107059"/>
          </a:xfrm>
          <a:prstGeom prst="rect">
            <a:avLst/>
          </a:prstGeom>
        </p:spPr>
      </p:pic>
      <p:pic>
        <p:nvPicPr>
          <p:cNvPr id="9" name="図 8" descr="ケーキ, 車, 誕生日, 赤 が含まれている画像&#10;&#10;自動的に生成された説明">
            <a:extLst>
              <a:ext uri="{FF2B5EF4-FFF2-40B4-BE49-F238E27FC236}">
                <a16:creationId xmlns:a16="http://schemas.microsoft.com/office/drawing/2014/main" id="{CD63769D-8427-41DE-8798-922B9DEE73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99" y="3825917"/>
            <a:ext cx="1533525" cy="998495"/>
          </a:xfrm>
          <a:prstGeom prst="rect">
            <a:avLst/>
          </a:prstGeom>
        </p:spPr>
      </p:pic>
      <p:pic>
        <p:nvPicPr>
          <p:cNvPr id="11" name="図 10" descr="木, 花 が含まれている画像&#10;&#10;自動的に生成された説明">
            <a:extLst>
              <a:ext uri="{FF2B5EF4-FFF2-40B4-BE49-F238E27FC236}">
                <a16:creationId xmlns:a16="http://schemas.microsoft.com/office/drawing/2014/main" id="{628B2C82-814F-4519-88BC-ADF512E6AF2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41" y="4134226"/>
            <a:ext cx="899541" cy="932167"/>
          </a:xfrm>
          <a:prstGeom prst="rect">
            <a:avLst/>
          </a:prstGeom>
        </p:spPr>
      </p:pic>
      <p:pic>
        <p:nvPicPr>
          <p:cNvPr id="13" name="図 12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A83C4B4E-33F9-467E-932D-BA3D9BA82E3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381" y="2937129"/>
            <a:ext cx="1169952" cy="1987883"/>
          </a:xfrm>
          <a:prstGeom prst="rect">
            <a:avLst/>
          </a:prstGeom>
        </p:spPr>
      </p:pic>
      <p:pic>
        <p:nvPicPr>
          <p:cNvPr id="15" name="図 14" descr="座る, テーブル, ケーキ, 作品 が含まれている画像&#10;&#10;自動的に生成された説明">
            <a:extLst>
              <a:ext uri="{FF2B5EF4-FFF2-40B4-BE49-F238E27FC236}">
                <a16:creationId xmlns:a16="http://schemas.microsoft.com/office/drawing/2014/main" id="{569808DC-5370-46CA-85FD-82BFE48ABC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245" y="2259996"/>
            <a:ext cx="1559239" cy="110706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790A5FE-969D-4607-936D-B7A478996E7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513" y="2075903"/>
            <a:ext cx="1475246" cy="1475246"/>
          </a:xfrm>
          <a:prstGeom prst="rect">
            <a:avLst/>
          </a:prstGeom>
        </p:spPr>
      </p:pic>
      <p:sp>
        <p:nvSpPr>
          <p:cNvPr id="3" name="フリーフォーム: 図形 2">
            <a:extLst>
              <a:ext uri="{FF2B5EF4-FFF2-40B4-BE49-F238E27FC236}">
                <a16:creationId xmlns:a16="http://schemas.microsoft.com/office/drawing/2014/main" id="{32673903-A988-4AB7-90F0-036DC5E79ABD}"/>
              </a:ext>
            </a:extLst>
          </p:cNvPr>
          <p:cNvSpPr/>
          <p:nvPr/>
        </p:nvSpPr>
        <p:spPr>
          <a:xfrm>
            <a:off x="2489192" y="2072640"/>
            <a:ext cx="1912629" cy="1737360"/>
          </a:xfrm>
          <a:custGeom>
            <a:avLst/>
            <a:gdLst>
              <a:gd name="connsiteX0" fmla="*/ 1910088 w 1912629"/>
              <a:gd name="connsiteY0" fmla="*/ 772160 h 1737360"/>
              <a:gd name="connsiteX1" fmla="*/ 1899928 w 1912629"/>
              <a:gd name="connsiteY1" fmla="*/ 904240 h 1737360"/>
              <a:gd name="connsiteX2" fmla="*/ 1859288 w 1912629"/>
              <a:gd name="connsiteY2" fmla="*/ 1016000 h 1737360"/>
              <a:gd name="connsiteX3" fmla="*/ 1838968 w 1912629"/>
              <a:gd name="connsiteY3" fmla="*/ 1087120 h 1737360"/>
              <a:gd name="connsiteX4" fmla="*/ 1757688 w 1912629"/>
              <a:gd name="connsiteY4" fmla="*/ 1219200 h 1737360"/>
              <a:gd name="connsiteX5" fmla="*/ 1737368 w 1912629"/>
              <a:gd name="connsiteY5" fmla="*/ 1270000 h 1737360"/>
              <a:gd name="connsiteX6" fmla="*/ 1686568 w 1912629"/>
              <a:gd name="connsiteY6" fmla="*/ 1310640 h 1737360"/>
              <a:gd name="connsiteX7" fmla="*/ 1605288 w 1912629"/>
              <a:gd name="connsiteY7" fmla="*/ 1412240 h 1737360"/>
              <a:gd name="connsiteX8" fmla="*/ 1493528 w 1912629"/>
              <a:gd name="connsiteY8" fmla="*/ 1513840 h 1737360"/>
              <a:gd name="connsiteX9" fmla="*/ 1442728 w 1912629"/>
              <a:gd name="connsiteY9" fmla="*/ 1554480 h 1737360"/>
              <a:gd name="connsiteX10" fmla="*/ 1412248 w 1912629"/>
              <a:gd name="connsiteY10" fmla="*/ 1574800 h 1737360"/>
              <a:gd name="connsiteX11" fmla="*/ 1290328 w 1912629"/>
              <a:gd name="connsiteY11" fmla="*/ 1676400 h 1737360"/>
              <a:gd name="connsiteX12" fmla="*/ 1209048 w 1912629"/>
              <a:gd name="connsiteY12" fmla="*/ 1727200 h 1737360"/>
              <a:gd name="connsiteX13" fmla="*/ 1148088 w 1912629"/>
              <a:gd name="connsiteY13" fmla="*/ 1737360 h 1737360"/>
              <a:gd name="connsiteX14" fmla="*/ 843288 w 1912629"/>
              <a:gd name="connsiteY14" fmla="*/ 1717040 h 1737360"/>
              <a:gd name="connsiteX15" fmla="*/ 812808 w 1912629"/>
              <a:gd name="connsiteY15" fmla="*/ 1696720 h 1737360"/>
              <a:gd name="connsiteX16" fmla="*/ 772168 w 1912629"/>
              <a:gd name="connsiteY16" fmla="*/ 1686560 h 1737360"/>
              <a:gd name="connsiteX17" fmla="*/ 731528 w 1912629"/>
              <a:gd name="connsiteY17" fmla="*/ 1656080 h 1737360"/>
              <a:gd name="connsiteX18" fmla="*/ 650248 w 1912629"/>
              <a:gd name="connsiteY18" fmla="*/ 1584960 h 1737360"/>
              <a:gd name="connsiteX19" fmla="*/ 599448 w 1912629"/>
              <a:gd name="connsiteY19" fmla="*/ 1554480 h 1737360"/>
              <a:gd name="connsiteX20" fmla="*/ 538488 w 1912629"/>
              <a:gd name="connsiteY20" fmla="*/ 1493520 h 1737360"/>
              <a:gd name="connsiteX21" fmla="*/ 386088 w 1912629"/>
              <a:gd name="connsiteY21" fmla="*/ 1371600 h 1737360"/>
              <a:gd name="connsiteX22" fmla="*/ 335288 w 1912629"/>
              <a:gd name="connsiteY22" fmla="*/ 1310640 h 1737360"/>
              <a:gd name="connsiteX23" fmla="*/ 304808 w 1912629"/>
              <a:gd name="connsiteY23" fmla="*/ 1259840 h 1737360"/>
              <a:gd name="connsiteX24" fmla="*/ 243848 w 1912629"/>
              <a:gd name="connsiteY24" fmla="*/ 1178560 h 1737360"/>
              <a:gd name="connsiteX25" fmla="*/ 172728 w 1912629"/>
              <a:gd name="connsiteY25" fmla="*/ 1036320 h 1737360"/>
              <a:gd name="connsiteX26" fmla="*/ 152408 w 1912629"/>
              <a:gd name="connsiteY26" fmla="*/ 1005840 h 1737360"/>
              <a:gd name="connsiteX27" fmla="*/ 142248 w 1912629"/>
              <a:gd name="connsiteY27" fmla="*/ 975360 h 1737360"/>
              <a:gd name="connsiteX28" fmla="*/ 101608 w 1912629"/>
              <a:gd name="connsiteY28" fmla="*/ 904240 h 1737360"/>
              <a:gd name="connsiteX29" fmla="*/ 60968 w 1912629"/>
              <a:gd name="connsiteY29" fmla="*/ 792480 h 1737360"/>
              <a:gd name="connsiteX30" fmla="*/ 20328 w 1912629"/>
              <a:gd name="connsiteY30" fmla="*/ 711200 h 1737360"/>
              <a:gd name="connsiteX31" fmla="*/ 10168 w 1912629"/>
              <a:gd name="connsiteY31" fmla="*/ 640080 h 1737360"/>
              <a:gd name="connsiteX32" fmla="*/ 8 w 1912629"/>
              <a:gd name="connsiteY32" fmla="*/ 579120 h 1737360"/>
              <a:gd name="connsiteX33" fmla="*/ 10168 w 1912629"/>
              <a:gd name="connsiteY33" fmla="*/ 284480 h 1737360"/>
              <a:gd name="connsiteX34" fmla="*/ 40648 w 1912629"/>
              <a:gd name="connsiteY34" fmla="*/ 213360 h 1737360"/>
              <a:gd name="connsiteX35" fmla="*/ 50808 w 1912629"/>
              <a:gd name="connsiteY35" fmla="*/ 132080 h 1737360"/>
              <a:gd name="connsiteX36" fmla="*/ 132088 w 1912629"/>
              <a:gd name="connsiteY36" fmla="*/ 50800 h 1737360"/>
              <a:gd name="connsiteX37" fmla="*/ 213368 w 1912629"/>
              <a:gd name="connsiteY37" fmla="*/ 71120 h 1737360"/>
              <a:gd name="connsiteX38" fmla="*/ 335288 w 1912629"/>
              <a:gd name="connsiteY38" fmla="*/ 50800 h 1737360"/>
              <a:gd name="connsiteX39" fmla="*/ 386088 w 1912629"/>
              <a:gd name="connsiteY39" fmla="*/ 30480 h 1737360"/>
              <a:gd name="connsiteX40" fmla="*/ 436888 w 1912629"/>
              <a:gd name="connsiteY40" fmla="*/ 20320 h 1737360"/>
              <a:gd name="connsiteX41" fmla="*/ 650248 w 1912629"/>
              <a:gd name="connsiteY41" fmla="*/ 0 h 1737360"/>
              <a:gd name="connsiteX42" fmla="*/ 1076968 w 1912629"/>
              <a:gd name="connsiteY42" fmla="*/ 10160 h 1737360"/>
              <a:gd name="connsiteX43" fmla="*/ 1148088 w 1912629"/>
              <a:gd name="connsiteY43" fmla="*/ 30480 h 1737360"/>
              <a:gd name="connsiteX44" fmla="*/ 1270008 w 1912629"/>
              <a:gd name="connsiteY44" fmla="*/ 60960 h 1737360"/>
              <a:gd name="connsiteX45" fmla="*/ 1320808 w 1912629"/>
              <a:gd name="connsiteY45" fmla="*/ 91440 h 1737360"/>
              <a:gd name="connsiteX46" fmla="*/ 1402088 w 1912629"/>
              <a:gd name="connsiteY46" fmla="*/ 142240 h 1737360"/>
              <a:gd name="connsiteX47" fmla="*/ 1452888 w 1912629"/>
              <a:gd name="connsiteY47" fmla="*/ 203200 h 1737360"/>
              <a:gd name="connsiteX48" fmla="*/ 1534168 w 1912629"/>
              <a:gd name="connsiteY48" fmla="*/ 294640 h 1737360"/>
              <a:gd name="connsiteX49" fmla="*/ 1564648 w 1912629"/>
              <a:gd name="connsiteY49" fmla="*/ 314960 h 1737360"/>
              <a:gd name="connsiteX50" fmla="*/ 1625608 w 1912629"/>
              <a:gd name="connsiteY50" fmla="*/ 375920 h 1737360"/>
              <a:gd name="connsiteX51" fmla="*/ 1717048 w 1912629"/>
              <a:gd name="connsiteY51" fmla="*/ 457200 h 1737360"/>
              <a:gd name="connsiteX52" fmla="*/ 1778008 w 1912629"/>
              <a:gd name="connsiteY52" fmla="*/ 528320 h 1737360"/>
              <a:gd name="connsiteX53" fmla="*/ 1798328 w 1912629"/>
              <a:gd name="connsiteY53" fmla="*/ 558800 h 1737360"/>
              <a:gd name="connsiteX54" fmla="*/ 1818648 w 1912629"/>
              <a:gd name="connsiteY54" fmla="*/ 619760 h 1737360"/>
              <a:gd name="connsiteX55" fmla="*/ 1859288 w 1912629"/>
              <a:gd name="connsiteY55" fmla="*/ 680720 h 1737360"/>
              <a:gd name="connsiteX56" fmla="*/ 1910088 w 1912629"/>
              <a:gd name="connsiteY56" fmla="*/ 772160 h 17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912629" h="1737360">
                <a:moveTo>
                  <a:pt x="1910088" y="772160"/>
                </a:moveTo>
                <a:cubicBezTo>
                  <a:pt x="1916861" y="809413"/>
                  <a:pt x="1908934" y="861011"/>
                  <a:pt x="1899928" y="904240"/>
                </a:cubicBezTo>
                <a:cubicBezTo>
                  <a:pt x="1891843" y="943047"/>
                  <a:pt x="1871823" y="978394"/>
                  <a:pt x="1859288" y="1016000"/>
                </a:cubicBezTo>
                <a:cubicBezTo>
                  <a:pt x="1855097" y="1028573"/>
                  <a:pt x="1846974" y="1072888"/>
                  <a:pt x="1838968" y="1087120"/>
                </a:cubicBezTo>
                <a:cubicBezTo>
                  <a:pt x="1813624" y="1132176"/>
                  <a:pt x="1782793" y="1174010"/>
                  <a:pt x="1757688" y="1219200"/>
                </a:cubicBezTo>
                <a:cubicBezTo>
                  <a:pt x="1748831" y="1235143"/>
                  <a:pt x="1748565" y="1255604"/>
                  <a:pt x="1737368" y="1270000"/>
                </a:cubicBezTo>
                <a:cubicBezTo>
                  <a:pt x="1724055" y="1287117"/>
                  <a:pt x="1701324" y="1294749"/>
                  <a:pt x="1686568" y="1310640"/>
                </a:cubicBezTo>
                <a:cubicBezTo>
                  <a:pt x="1657056" y="1342422"/>
                  <a:pt x="1641374" y="1388182"/>
                  <a:pt x="1605288" y="1412240"/>
                </a:cubicBezTo>
                <a:cubicBezTo>
                  <a:pt x="1534331" y="1459545"/>
                  <a:pt x="1610417" y="1405943"/>
                  <a:pt x="1493528" y="1513840"/>
                </a:cubicBezTo>
                <a:cubicBezTo>
                  <a:pt x="1477594" y="1528549"/>
                  <a:pt x="1460076" y="1541469"/>
                  <a:pt x="1442728" y="1554480"/>
                </a:cubicBezTo>
                <a:cubicBezTo>
                  <a:pt x="1432959" y="1561806"/>
                  <a:pt x="1421374" y="1566688"/>
                  <a:pt x="1412248" y="1574800"/>
                </a:cubicBezTo>
                <a:cubicBezTo>
                  <a:pt x="1270379" y="1700906"/>
                  <a:pt x="1429282" y="1579132"/>
                  <a:pt x="1290328" y="1676400"/>
                </a:cubicBezTo>
                <a:cubicBezTo>
                  <a:pt x="1262162" y="1696116"/>
                  <a:pt x="1242839" y="1717063"/>
                  <a:pt x="1209048" y="1727200"/>
                </a:cubicBezTo>
                <a:cubicBezTo>
                  <a:pt x="1189317" y="1733119"/>
                  <a:pt x="1168408" y="1733973"/>
                  <a:pt x="1148088" y="1737360"/>
                </a:cubicBezTo>
                <a:cubicBezTo>
                  <a:pt x="1046488" y="1730587"/>
                  <a:pt x="944374" y="1729293"/>
                  <a:pt x="843288" y="1717040"/>
                </a:cubicBezTo>
                <a:cubicBezTo>
                  <a:pt x="831166" y="1715571"/>
                  <a:pt x="824031" y="1701530"/>
                  <a:pt x="812808" y="1696720"/>
                </a:cubicBezTo>
                <a:cubicBezTo>
                  <a:pt x="799973" y="1691219"/>
                  <a:pt x="785715" y="1689947"/>
                  <a:pt x="772168" y="1686560"/>
                </a:cubicBezTo>
                <a:cubicBezTo>
                  <a:pt x="758621" y="1676400"/>
                  <a:pt x="744537" y="1666920"/>
                  <a:pt x="731528" y="1656080"/>
                </a:cubicBezTo>
                <a:cubicBezTo>
                  <a:pt x="703871" y="1633033"/>
                  <a:pt x="678783" y="1606910"/>
                  <a:pt x="650248" y="1584960"/>
                </a:cubicBezTo>
                <a:cubicBezTo>
                  <a:pt x="634596" y="1572920"/>
                  <a:pt x="614732" y="1566985"/>
                  <a:pt x="599448" y="1554480"/>
                </a:cubicBezTo>
                <a:cubicBezTo>
                  <a:pt x="577207" y="1536283"/>
                  <a:pt x="561477" y="1510762"/>
                  <a:pt x="538488" y="1493520"/>
                </a:cubicBezTo>
                <a:cubicBezTo>
                  <a:pt x="496613" y="1462114"/>
                  <a:pt x="405007" y="1394303"/>
                  <a:pt x="386088" y="1371600"/>
                </a:cubicBezTo>
                <a:cubicBezTo>
                  <a:pt x="369155" y="1351280"/>
                  <a:pt x="350846" y="1332032"/>
                  <a:pt x="335288" y="1310640"/>
                </a:cubicBezTo>
                <a:cubicBezTo>
                  <a:pt x="323673" y="1294669"/>
                  <a:pt x="316048" y="1276076"/>
                  <a:pt x="304808" y="1259840"/>
                </a:cubicBezTo>
                <a:cubicBezTo>
                  <a:pt x="285531" y="1231995"/>
                  <a:pt x="264168" y="1205653"/>
                  <a:pt x="243848" y="1178560"/>
                </a:cubicBezTo>
                <a:cubicBezTo>
                  <a:pt x="221381" y="1111159"/>
                  <a:pt x="234410" y="1144264"/>
                  <a:pt x="172728" y="1036320"/>
                </a:cubicBezTo>
                <a:cubicBezTo>
                  <a:pt x="166670" y="1025718"/>
                  <a:pt x="157869" y="1016762"/>
                  <a:pt x="152408" y="1005840"/>
                </a:cubicBezTo>
                <a:cubicBezTo>
                  <a:pt x="147619" y="996261"/>
                  <a:pt x="147037" y="984939"/>
                  <a:pt x="142248" y="975360"/>
                </a:cubicBezTo>
                <a:cubicBezTo>
                  <a:pt x="130037" y="950938"/>
                  <a:pt x="115155" y="927947"/>
                  <a:pt x="101608" y="904240"/>
                </a:cubicBezTo>
                <a:cubicBezTo>
                  <a:pt x="81536" y="783805"/>
                  <a:pt x="108437" y="899285"/>
                  <a:pt x="60968" y="792480"/>
                </a:cubicBezTo>
                <a:cubicBezTo>
                  <a:pt x="19464" y="699096"/>
                  <a:pt x="92216" y="807050"/>
                  <a:pt x="20328" y="711200"/>
                </a:cubicBezTo>
                <a:cubicBezTo>
                  <a:pt x="16941" y="687493"/>
                  <a:pt x="13809" y="663749"/>
                  <a:pt x="10168" y="640080"/>
                </a:cubicBezTo>
                <a:cubicBezTo>
                  <a:pt x="7036" y="619719"/>
                  <a:pt x="8" y="599720"/>
                  <a:pt x="8" y="579120"/>
                </a:cubicBezTo>
                <a:cubicBezTo>
                  <a:pt x="8" y="480848"/>
                  <a:pt x="-684" y="382151"/>
                  <a:pt x="10168" y="284480"/>
                </a:cubicBezTo>
                <a:cubicBezTo>
                  <a:pt x="13016" y="258846"/>
                  <a:pt x="30488" y="237067"/>
                  <a:pt x="40648" y="213360"/>
                </a:cubicBezTo>
                <a:cubicBezTo>
                  <a:pt x="44035" y="186267"/>
                  <a:pt x="41006" y="157564"/>
                  <a:pt x="50808" y="132080"/>
                </a:cubicBezTo>
                <a:cubicBezTo>
                  <a:pt x="64651" y="96089"/>
                  <a:pt x="103285" y="72402"/>
                  <a:pt x="132088" y="50800"/>
                </a:cubicBezTo>
                <a:cubicBezTo>
                  <a:pt x="149647" y="103476"/>
                  <a:pt x="132035" y="83962"/>
                  <a:pt x="213368" y="71120"/>
                </a:cubicBezTo>
                <a:lnTo>
                  <a:pt x="335288" y="50800"/>
                </a:lnTo>
                <a:cubicBezTo>
                  <a:pt x="352221" y="44027"/>
                  <a:pt x="368619" y="35721"/>
                  <a:pt x="386088" y="30480"/>
                </a:cubicBezTo>
                <a:cubicBezTo>
                  <a:pt x="402628" y="25518"/>
                  <a:pt x="419733" y="22299"/>
                  <a:pt x="436888" y="20320"/>
                </a:cubicBezTo>
                <a:cubicBezTo>
                  <a:pt x="507859" y="12131"/>
                  <a:pt x="579128" y="6773"/>
                  <a:pt x="650248" y="0"/>
                </a:cubicBezTo>
                <a:lnTo>
                  <a:pt x="1076968" y="10160"/>
                </a:lnTo>
                <a:cubicBezTo>
                  <a:pt x="1097809" y="11066"/>
                  <a:pt x="1127515" y="24994"/>
                  <a:pt x="1148088" y="30480"/>
                </a:cubicBezTo>
                <a:cubicBezTo>
                  <a:pt x="1188564" y="41274"/>
                  <a:pt x="1229368" y="50800"/>
                  <a:pt x="1270008" y="60960"/>
                </a:cubicBezTo>
                <a:cubicBezTo>
                  <a:pt x="1286941" y="71120"/>
                  <a:pt x="1303145" y="82609"/>
                  <a:pt x="1320808" y="91440"/>
                </a:cubicBezTo>
                <a:cubicBezTo>
                  <a:pt x="1377191" y="119631"/>
                  <a:pt x="1332133" y="72285"/>
                  <a:pt x="1402088" y="142240"/>
                </a:cubicBezTo>
                <a:cubicBezTo>
                  <a:pt x="1420791" y="160943"/>
                  <a:pt x="1436649" y="182321"/>
                  <a:pt x="1452888" y="203200"/>
                </a:cubicBezTo>
                <a:cubicBezTo>
                  <a:pt x="1485777" y="245485"/>
                  <a:pt x="1472509" y="253534"/>
                  <a:pt x="1534168" y="294640"/>
                </a:cubicBezTo>
                <a:cubicBezTo>
                  <a:pt x="1544328" y="301413"/>
                  <a:pt x="1555522" y="306848"/>
                  <a:pt x="1564648" y="314960"/>
                </a:cubicBezTo>
                <a:cubicBezTo>
                  <a:pt x="1586126" y="334052"/>
                  <a:pt x="1601698" y="359980"/>
                  <a:pt x="1625608" y="375920"/>
                </a:cubicBezTo>
                <a:cubicBezTo>
                  <a:pt x="1679998" y="412180"/>
                  <a:pt x="1647454" y="387606"/>
                  <a:pt x="1717048" y="457200"/>
                </a:cubicBezTo>
                <a:cubicBezTo>
                  <a:pt x="1753972" y="494124"/>
                  <a:pt x="1745424" y="482702"/>
                  <a:pt x="1778008" y="528320"/>
                </a:cubicBezTo>
                <a:cubicBezTo>
                  <a:pt x="1785105" y="538256"/>
                  <a:pt x="1793369" y="547642"/>
                  <a:pt x="1798328" y="558800"/>
                </a:cubicBezTo>
                <a:cubicBezTo>
                  <a:pt x="1807027" y="578373"/>
                  <a:pt x="1806767" y="601938"/>
                  <a:pt x="1818648" y="619760"/>
                </a:cubicBezTo>
                <a:lnTo>
                  <a:pt x="1859288" y="680720"/>
                </a:lnTo>
                <a:cubicBezTo>
                  <a:pt x="1870288" y="768721"/>
                  <a:pt x="1903315" y="734907"/>
                  <a:pt x="1910088" y="77216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7BE920F-65F8-4882-819D-D2791380820D}"/>
              </a:ext>
            </a:extLst>
          </p:cNvPr>
          <p:cNvSpPr txBox="1"/>
          <p:nvPr/>
        </p:nvSpPr>
        <p:spPr>
          <a:xfrm>
            <a:off x="2927049" y="3826031"/>
            <a:ext cx="173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タンバリン</a:t>
            </a:r>
          </a:p>
        </p:txBody>
      </p:sp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5A4633CE-EA2B-4B4E-B619-A917D2DBEC95}"/>
              </a:ext>
            </a:extLst>
          </p:cNvPr>
          <p:cNvSpPr/>
          <p:nvPr/>
        </p:nvSpPr>
        <p:spPr>
          <a:xfrm>
            <a:off x="6610666" y="2011844"/>
            <a:ext cx="1466749" cy="1706880"/>
          </a:xfrm>
          <a:custGeom>
            <a:avLst/>
            <a:gdLst>
              <a:gd name="connsiteX0" fmla="*/ 1292993 w 1466749"/>
              <a:gd name="connsiteY0" fmla="*/ 1168400 h 1706880"/>
              <a:gd name="connsiteX1" fmla="*/ 1303153 w 1466749"/>
              <a:gd name="connsiteY1" fmla="*/ 1229360 h 1706880"/>
              <a:gd name="connsiteX2" fmla="*/ 1232033 w 1466749"/>
              <a:gd name="connsiteY2" fmla="*/ 1412240 h 1706880"/>
              <a:gd name="connsiteX3" fmla="*/ 1211713 w 1466749"/>
              <a:gd name="connsiteY3" fmla="*/ 1473200 h 1706880"/>
              <a:gd name="connsiteX4" fmla="*/ 1160913 w 1466749"/>
              <a:gd name="connsiteY4" fmla="*/ 1513840 h 1706880"/>
              <a:gd name="connsiteX5" fmla="*/ 1028833 w 1466749"/>
              <a:gd name="connsiteY5" fmla="*/ 1574800 h 1706880"/>
              <a:gd name="connsiteX6" fmla="*/ 947553 w 1466749"/>
              <a:gd name="connsiteY6" fmla="*/ 1615440 h 1706880"/>
              <a:gd name="connsiteX7" fmla="*/ 917073 w 1466749"/>
              <a:gd name="connsiteY7" fmla="*/ 1645920 h 1706880"/>
              <a:gd name="connsiteX8" fmla="*/ 754513 w 1466749"/>
              <a:gd name="connsiteY8" fmla="*/ 1696720 h 1706880"/>
              <a:gd name="connsiteX9" fmla="*/ 724033 w 1466749"/>
              <a:gd name="connsiteY9" fmla="*/ 1706880 h 1706880"/>
              <a:gd name="connsiteX10" fmla="*/ 663073 w 1466749"/>
              <a:gd name="connsiteY10" fmla="*/ 1666240 h 1706880"/>
              <a:gd name="connsiteX11" fmla="*/ 571633 w 1466749"/>
              <a:gd name="connsiteY11" fmla="*/ 1595120 h 1706880"/>
              <a:gd name="connsiteX12" fmla="*/ 510673 w 1466749"/>
              <a:gd name="connsiteY12" fmla="*/ 1554480 h 1706880"/>
              <a:gd name="connsiteX13" fmla="*/ 480193 w 1466749"/>
              <a:gd name="connsiteY13" fmla="*/ 1534160 h 1706880"/>
              <a:gd name="connsiteX14" fmla="*/ 449713 w 1466749"/>
              <a:gd name="connsiteY14" fmla="*/ 1524000 h 1706880"/>
              <a:gd name="connsiteX15" fmla="*/ 419233 w 1466749"/>
              <a:gd name="connsiteY15" fmla="*/ 1503680 h 1706880"/>
              <a:gd name="connsiteX16" fmla="*/ 287153 w 1466749"/>
              <a:gd name="connsiteY16" fmla="*/ 1463040 h 1706880"/>
              <a:gd name="connsiteX17" fmla="*/ 246513 w 1466749"/>
              <a:gd name="connsiteY17" fmla="*/ 1432560 h 1706880"/>
              <a:gd name="connsiteX18" fmla="*/ 205873 w 1466749"/>
              <a:gd name="connsiteY18" fmla="*/ 1391920 h 1706880"/>
              <a:gd name="connsiteX19" fmla="*/ 83953 w 1466749"/>
              <a:gd name="connsiteY19" fmla="*/ 1300480 h 1706880"/>
              <a:gd name="connsiteX20" fmla="*/ 73793 w 1466749"/>
              <a:gd name="connsiteY20" fmla="*/ 1270000 h 1706880"/>
              <a:gd name="connsiteX21" fmla="*/ 63633 w 1466749"/>
              <a:gd name="connsiteY21" fmla="*/ 1229360 h 1706880"/>
              <a:gd name="connsiteX22" fmla="*/ 33153 w 1466749"/>
              <a:gd name="connsiteY22" fmla="*/ 1178560 h 1706880"/>
              <a:gd name="connsiteX23" fmla="*/ 2673 w 1466749"/>
              <a:gd name="connsiteY23" fmla="*/ 995680 h 1706880"/>
              <a:gd name="connsiteX24" fmla="*/ 43313 w 1466749"/>
              <a:gd name="connsiteY24" fmla="*/ 792480 h 1706880"/>
              <a:gd name="connsiteX25" fmla="*/ 53473 w 1466749"/>
              <a:gd name="connsiteY25" fmla="*/ 568960 h 1706880"/>
              <a:gd name="connsiteX26" fmla="*/ 63633 w 1466749"/>
              <a:gd name="connsiteY26" fmla="*/ 538480 h 1706880"/>
              <a:gd name="connsiteX27" fmla="*/ 124593 w 1466749"/>
              <a:gd name="connsiteY27" fmla="*/ 386080 h 1706880"/>
              <a:gd name="connsiteX28" fmla="*/ 185553 w 1466749"/>
              <a:gd name="connsiteY28" fmla="*/ 304800 h 1706880"/>
              <a:gd name="connsiteX29" fmla="*/ 205873 w 1466749"/>
              <a:gd name="connsiteY29" fmla="*/ 264160 h 1706880"/>
              <a:gd name="connsiteX30" fmla="*/ 327793 w 1466749"/>
              <a:gd name="connsiteY30" fmla="*/ 172720 h 1706880"/>
              <a:gd name="connsiteX31" fmla="*/ 439553 w 1466749"/>
              <a:gd name="connsiteY31" fmla="*/ 101600 h 1706880"/>
              <a:gd name="connsiteX32" fmla="*/ 591953 w 1466749"/>
              <a:gd name="connsiteY32" fmla="*/ 60960 h 1706880"/>
              <a:gd name="connsiteX33" fmla="*/ 764673 w 1466749"/>
              <a:gd name="connsiteY33" fmla="*/ 0 h 1706880"/>
              <a:gd name="connsiteX34" fmla="*/ 1059313 w 1466749"/>
              <a:gd name="connsiteY34" fmla="*/ 20320 h 1706880"/>
              <a:gd name="connsiteX35" fmla="*/ 1110113 w 1466749"/>
              <a:gd name="connsiteY35" fmla="*/ 60960 h 1706880"/>
              <a:gd name="connsiteX36" fmla="*/ 1150753 w 1466749"/>
              <a:gd name="connsiteY36" fmla="*/ 111760 h 1706880"/>
              <a:gd name="connsiteX37" fmla="*/ 1201553 w 1466749"/>
              <a:gd name="connsiteY37" fmla="*/ 142240 h 1706880"/>
              <a:gd name="connsiteX38" fmla="*/ 1262513 w 1466749"/>
              <a:gd name="connsiteY38" fmla="*/ 213360 h 1706880"/>
              <a:gd name="connsiteX39" fmla="*/ 1272673 w 1466749"/>
              <a:gd name="connsiteY39" fmla="*/ 243840 h 1706880"/>
              <a:gd name="connsiteX40" fmla="*/ 1364113 w 1466749"/>
              <a:gd name="connsiteY40" fmla="*/ 386080 h 1706880"/>
              <a:gd name="connsiteX41" fmla="*/ 1404753 w 1466749"/>
              <a:gd name="connsiteY41" fmla="*/ 558800 h 1706880"/>
              <a:gd name="connsiteX42" fmla="*/ 1425073 w 1466749"/>
              <a:gd name="connsiteY42" fmla="*/ 609600 h 1706880"/>
              <a:gd name="connsiteX43" fmla="*/ 1435233 w 1466749"/>
              <a:gd name="connsiteY43" fmla="*/ 731520 h 1706880"/>
              <a:gd name="connsiteX44" fmla="*/ 1465713 w 1466749"/>
              <a:gd name="connsiteY44" fmla="*/ 812800 h 1706880"/>
              <a:gd name="connsiteX45" fmla="*/ 1435233 w 1466749"/>
              <a:gd name="connsiteY45" fmla="*/ 985520 h 1706880"/>
              <a:gd name="connsiteX46" fmla="*/ 1374273 w 1466749"/>
              <a:gd name="connsiteY46" fmla="*/ 1056640 h 1706880"/>
              <a:gd name="connsiteX47" fmla="*/ 1353953 w 1466749"/>
              <a:gd name="connsiteY47" fmla="*/ 1117600 h 1706880"/>
              <a:gd name="connsiteX48" fmla="*/ 1282833 w 1466749"/>
              <a:gd name="connsiteY48" fmla="*/ 1178560 h 1706880"/>
              <a:gd name="connsiteX49" fmla="*/ 1272673 w 1466749"/>
              <a:gd name="connsiteY49" fmla="*/ 1219200 h 1706880"/>
              <a:gd name="connsiteX50" fmla="*/ 1242193 w 1466749"/>
              <a:gd name="connsiteY50" fmla="*/ 1259840 h 170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466749" h="1706880">
                <a:moveTo>
                  <a:pt x="1292993" y="1168400"/>
                </a:moveTo>
                <a:cubicBezTo>
                  <a:pt x="1296380" y="1188720"/>
                  <a:pt x="1305876" y="1208940"/>
                  <a:pt x="1303153" y="1229360"/>
                </a:cubicBezTo>
                <a:cubicBezTo>
                  <a:pt x="1296464" y="1279524"/>
                  <a:pt x="1250072" y="1367142"/>
                  <a:pt x="1232033" y="1412240"/>
                </a:cubicBezTo>
                <a:cubicBezTo>
                  <a:pt x="1224078" y="1432127"/>
                  <a:pt x="1223996" y="1455653"/>
                  <a:pt x="1211713" y="1473200"/>
                </a:cubicBezTo>
                <a:cubicBezTo>
                  <a:pt x="1199277" y="1490965"/>
                  <a:pt x="1179381" y="1502475"/>
                  <a:pt x="1160913" y="1513840"/>
                </a:cubicBezTo>
                <a:cubicBezTo>
                  <a:pt x="1084080" y="1561122"/>
                  <a:pt x="1095259" y="1544142"/>
                  <a:pt x="1028833" y="1574800"/>
                </a:cubicBezTo>
                <a:cubicBezTo>
                  <a:pt x="1001330" y="1587494"/>
                  <a:pt x="973109" y="1599177"/>
                  <a:pt x="947553" y="1615440"/>
                </a:cubicBezTo>
                <a:cubicBezTo>
                  <a:pt x="935431" y="1623154"/>
                  <a:pt x="929687" y="1639040"/>
                  <a:pt x="917073" y="1645920"/>
                </a:cubicBezTo>
                <a:cubicBezTo>
                  <a:pt x="867345" y="1673044"/>
                  <a:pt x="808174" y="1682085"/>
                  <a:pt x="754513" y="1696720"/>
                </a:cubicBezTo>
                <a:cubicBezTo>
                  <a:pt x="744181" y="1699538"/>
                  <a:pt x="734193" y="1703493"/>
                  <a:pt x="724033" y="1706880"/>
                </a:cubicBezTo>
                <a:cubicBezTo>
                  <a:pt x="703713" y="1693333"/>
                  <a:pt x="681974" y="1681705"/>
                  <a:pt x="663073" y="1666240"/>
                </a:cubicBezTo>
                <a:cubicBezTo>
                  <a:pt x="566415" y="1587156"/>
                  <a:pt x="655922" y="1637264"/>
                  <a:pt x="571633" y="1595120"/>
                </a:cubicBezTo>
                <a:cubicBezTo>
                  <a:pt x="535918" y="1541547"/>
                  <a:pt x="571907" y="1580723"/>
                  <a:pt x="510673" y="1554480"/>
                </a:cubicBezTo>
                <a:cubicBezTo>
                  <a:pt x="499450" y="1549670"/>
                  <a:pt x="491115" y="1539621"/>
                  <a:pt x="480193" y="1534160"/>
                </a:cubicBezTo>
                <a:cubicBezTo>
                  <a:pt x="470614" y="1529371"/>
                  <a:pt x="459292" y="1528789"/>
                  <a:pt x="449713" y="1524000"/>
                </a:cubicBezTo>
                <a:cubicBezTo>
                  <a:pt x="438791" y="1518539"/>
                  <a:pt x="430666" y="1507967"/>
                  <a:pt x="419233" y="1503680"/>
                </a:cubicBezTo>
                <a:cubicBezTo>
                  <a:pt x="376102" y="1487506"/>
                  <a:pt x="331180" y="1476587"/>
                  <a:pt x="287153" y="1463040"/>
                </a:cubicBezTo>
                <a:cubicBezTo>
                  <a:pt x="273606" y="1452880"/>
                  <a:pt x="259257" y="1443711"/>
                  <a:pt x="246513" y="1432560"/>
                </a:cubicBezTo>
                <a:cubicBezTo>
                  <a:pt x="232095" y="1419944"/>
                  <a:pt x="221199" y="1403415"/>
                  <a:pt x="205873" y="1391920"/>
                </a:cubicBezTo>
                <a:cubicBezTo>
                  <a:pt x="59584" y="1282203"/>
                  <a:pt x="176424" y="1392951"/>
                  <a:pt x="83953" y="1300480"/>
                </a:cubicBezTo>
                <a:cubicBezTo>
                  <a:pt x="80566" y="1290320"/>
                  <a:pt x="76735" y="1280298"/>
                  <a:pt x="73793" y="1270000"/>
                </a:cubicBezTo>
                <a:cubicBezTo>
                  <a:pt x="69957" y="1256574"/>
                  <a:pt x="69304" y="1242120"/>
                  <a:pt x="63633" y="1229360"/>
                </a:cubicBezTo>
                <a:cubicBezTo>
                  <a:pt x="55613" y="1211315"/>
                  <a:pt x="43313" y="1195493"/>
                  <a:pt x="33153" y="1178560"/>
                </a:cubicBezTo>
                <a:cubicBezTo>
                  <a:pt x="22993" y="1117600"/>
                  <a:pt x="-9447" y="1056281"/>
                  <a:pt x="2673" y="995680"/>
                </a:cubicBezTo>
                <a:lnTo>
                  <a:pt x="43313" y="792480"/>
                </a:lnTo>
                <a:cubicBezTo>
                  <a:pt x="46700" y="717973"/>
                  <a:pt x="47525" y="643306"/>
                  <a:pt x="53473" y="568960"/>
                </a:cubicBezTo>
                <a:cubicBezTo>
                  <a:pt x="54327" y="558285"/>
                  <a:pt x="59751" y="548461"/>
                  <a:pt x="63633" y="538480"/>
                </a:cubicBezTo>
                <a:cubicBezTo>
                  <a:pt x="83464" y="487487"/>
                  <a:pt x="100124" y="435017"/>
                  <a:pt x="124593" y="386080"/>
                </a:cubicBezTo>
                <a:cubicBezTo>
                  <a:pt x="160534" y="314198"/>
                  <a:pt x="136170" y="337722"/>
                  <a:pt x="185553" y="304800"/>
                </a:cubicBezTo>
                <a:cubicBezTo>
                  <a:pt x="192326" y="291253"/>
                  <a:pt x="196786" y="276277"/>
                  <a:pt x="205873" y="264160"/>
                </a:cubicBezTo>
                <a:cubicBezTo>
                  <a:pt x="239817" y="218901"/>
                  <a:pt x="279111" y="203700"/>
                  <a:pt x="327793" y="172720"/>
                </a:cubicBezTo>
                <a:cubicBezTo>
                  <a:pt x="365046" y="149013"/>
                  <a:pt x="397662" y="115564"/>
                  <a:pt x="439553" y="101600"/>
                </a:cubicBezTo>
                <a:cubicBezTo>
                  <a:pt x="550536" y="64606"/>
                  <a:pt x="499301" y="76402"/>
                  <a:pt x="591953" y="60960"/>
                </a:cubicBezTo>
                <a:cubicBezTo>
                  <a:pt x="604229" y="56050"/>
                  <a:pt x="734332" y="0"/>
                  <a:pt x="764673" y="0"/>
                </a:cubicBezTo>
                <a:cubicBezTo>
                  <a:pt x="863120" y="0"/>
                  <a:pt x="961100" y="13547"/>
                  <a:pt x="1059313" y="20320"/>
                </a:cubicBezTo>
                <a:cubicBezTo>
                  <a:pt x="1076246" y="33867"/>
                  <a:pt x="1094779" y="45626"/>
                  <a:pt x="1110113" y="60960"/>
                </a:cubicBezTo>
                <a:cubicBezTo>
                  <a:pt x="1125447" y="76294"/>
                  <a:pt x="1134545" y="97353"/>
                  <a:pt x="1150753" y="111760"/>
                </a:cubicBezTo>
                <a:cubicBezTo>
                  <a:pt x="1165512" y="124880"/>
                  <a:pt x="1184620" y="132080"/>
                  <a:pt x="1201553" y="142240"/>
                </a:cubicBezTo>
                <a:cubicBezTo>
                  <a:pt x="1255988" y="251111"/>
                  <a:pt x="1180081" y="114442"/>
                  <a:pt x="1262513" y="213360"/>
                </a:cubicBezTo>
                <a:cubicBezTo>
                  <a:pt x="1269369" y="221587"/>
                  <a:pt x="1266923" y="234805"/>
                  <a:pt x="1272673" y="243840"/>
                </a:cubicBezTo>
                <a:cubicBezTo>
                  <a:pt x="1388704" y="426174"/>
                  <a:pt x="1290689" y="239232"/>
                  <a:pt x="1364113" y="386080"/>
                </a:cubicBezTo>
                <a:cubicBezTo>
                  <a:pt x="1371780" y="420582"/>
                  <a:pt x="1393596" y="522539"/>
                  <a:pt x="1404753" y="558800"/>
                </a:cubicBezTo>
                <a:cubicBezTo>
                  <a:pt x="1410116" y="576231"/>
                  <a:pt x="1418300" y="592667"/>
                  <a:pt x="1425073" y="609600"/>
                </a:cubicBezTo>
                <a:cubicBezTo>
                  <a:pt x="1428460" y="650240"/>
                  <a:pt x="1427235" y="691531"/>
                  <a:pt x="1435233" y="731520"/>
                </a:cubicBezTo>
                <a:cubicBezTo>
                  <a:pt x="1440908" y="759894"/>
                  <a:pt x="1462834" y="784008"/>
                  <a:pt x="1465713" y="812800"/>
                </a:cubicBezTo>
                <a:cubicBezTo>
                  <a:pt x="1469476" y="850434"/>
                  <a:pt x="1463795" y="942678"/>
                  <a:pt x="1435233" y="985520"/>
                </a:cubicBezTo>
                <a:cubicBezTo>
                  <a:pt x="1417913" y="1011500"/>
                  <a:pt x="1394593" y="1032933"/>
                  <a:pt x="1374273" y="1056640"/>
                </a:cubicBezTo>
                <a:cubicBezTo>
                  <a:pt x="1367500" y="1076960"/>
                  <a:pt x="1371088" y="1104749"/>
                  <a:pt x="1353953" y="1117600"/>
                </a:cubicBezTo>
                <a:cubicBezTo>
                  <a:pt x="1301818" y="1156701"/>
                  <a:pt x="1325287" y="1136106"/>
                  <a:pt x="1282833" y="1178560"/>
                </a:cubicBezTo>
                <a:cubicBezTo>
                  <a:pt x="1279446" y="1192107"/>
                  <a:pt x="1280419" y="1207582"/>
                  <a:pt x="1272673" y="1219200"/>
                </a:cubicBezTo>
                <a:cubicBezTo>
                  <a:pt x="1236557" y="1273374"/>
                  <a:pt x="1242193" y="1210615"/>
                  <a:pt x="1242193" y="125984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E80753B-C712-4441-989A-FF105FF12B9C}"/>
              </a:ext>
            </a:extLst>
          </p:cNvPr>
          <p:cNvSpPr txBox="1"/>
          <p:nvPr/>
        </p:nvSpPr>
        <p:spPr>
          <a:xfrm>
            <a:off x="6688870" y="3646042"/>
            <a:ext cx="2773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けんばんハーモニカ</a:t>
            </a:r>
            <a:endParaRPr kumimoji="1" lang="ja-JP" altLang="en-US" dirty="0"/>
          </a:p>
        </p:txBody>
      </p:sp>
      <p:pic>
        <p:nvPicPr>
          <p:cNvPr id="16" name="オーディオ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99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5"/>
    </mc:Choice>
    <mc:Fallback xmlns="">
      <p:transition spd="slow" advTm="2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8E2F22-F2F7-47DC-8230-5FBD6F25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　</a:t>
            </a:r>
          </a:p>
        </p:txBody>
      </p:sp>
      <p:pic>
        <p:nvPicPr>
          <p:cNvPr id="15" name="図 14" descr="座る, テーブル, ケーキ, 作品 が含まれている画像&#10;&#10;自動的に生成された説明">
            <a:extLst>
              <a:ext uri="{FF2B5EF4-FFF2-40B4-BE49-F238E27FC236}">
                <a16:creationId xmlns:a16="http://schemas.microsoft.com/office/drawing/2014/main" id="{569808DC-5370-46CA-85FD-82BFE48ABC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490" y="2075903"/>
            <a:ext cx="1559239" cy="110706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790A5FE-969D-4607-936D-B7A478996E7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3" y="1953754"/>
            <a:ext cx="1475246" cy="1475246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7BE920F-65F8-4882-819D-D2791380820D}"/>
              </a:ext>
            </a:extLst>
          </p:cNvPr>
          <p:cNvSpPr txBox="1"/>
          <p:nvPr/>
        </p:nvSpPr>
        <p:spPr>
          <a:xfrm>
            <a:off x="2361416" y="3178391"/>
            <a:ext cx="173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タンバリン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E80753B-C712-4441-989A-FF105FF12B9C}"/>
              </a:ext>
            </a:extLst>
          </p:cNvPr>
          <p:cNvSpPr txBox="1"/>
          <p:nvPr/>
        </p:nvSpPr>
        <p:spPr>
          <a:xfrm>
            <a:off x="4575590" y="3327586"/>
            <a:ext cx="2773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けんばんハーモニカ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127D11E-ED72-4C0D-B625-67FEA5008D29}"/>
              </a:ext>
            </a:extLst>
          </p:cNvPr>
          <p:cNvSpPr txBox="1"/>
          <p:nvPr/>
        </p:nvSpPr>
        <p:spPr>
          <a:xfrm>
            <a:off x="2236490" y="3696918"/>
            <a:ext cx="6836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タンバリンと　けんばんハーモニカは　おなじ　なかまですね。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13CF879-7F17-4A92-894B-5F98B2E67A8F}"/>
              </a:ext>
            </a:extLst>
          </p:cNvPr>
          <p:cNvSpPr txBox="1"/>
          <p:nvPr/>
        </p:nvSpPr>
        <p:spPr>
          <a:xfrm>
            <a:off x="2262900" y="4081610"/>
            <a:ext cx="76430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タンバリンと　けんばんハーモニカは　おなじ　おんがくを　かなでる</a:t>
            </a:r>
            <a:r>
              <a:rPr kumimoji="1" lang="ja-JP" altLang="en-US" sz="2400" b="1" dirty="0"/>
              <a:t>「がっき」のなかま</a:t>
            </a:r>
            <a:r>
              <a:rPr kumimoji="1" lang="ja-JP" altLang="en-US" dirty="0"/>
              <a:t>ですね。</a:t>
            </a:r>
          </a:p>
        </p:txBody>
      </p:sp>
      <p:pic>
        <p:nvPicPr>
          <p:cNvPr id="18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FB7FBA81-2CD9-4AE9-88F1-C5B2D500F8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オーディオ 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615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48"/>
    </mc:Choice>
    <mc:Fallback xmlns="">
      <p:transition spd="slow" advTm="16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43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  <p:bldP spid="16" grpId="0"/>
    </p:bldLst>
  </p:timing>
  <p:extLst mod="1">
    <p:ext uri="{E180D4A7-C9FB-4DFB-919C-405C955672EB}">
      <p14:showEvtLst xmlns:p14="http://schemas.microsoft.com/office/powerpoint/2010/main">
        <p14:playEvt time="868" objId="18"/>
        <p14:stopEvt time="16348" objId="18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8E2F22-F2F7-47DC-8230-5FBD6F25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 fontScale="90000"/>
          </a:bodyPr>
          <a:lstStyle/>
          <a:p>
            <a:pPr algn="l"/>
            <a:r>
              <a:rPr kumimoji="1" lang="ja-JP" altLang="en-US" sz="4400" dirty="0"/>
              <a:t>どうでしたか。</a:t>
            </a:r>
            <a:r>
              <a:rPr kumimoji="1" lang="en-US" altLang="ja-JP" sz="4400" dirty="0"/>
              <a:t/>
            </a:r>
            <a:br>
              <a:rPr kumimoji="1" lang="en-US" altLang="ja-JP" sz="4400" dirty="0"/>
            </a:br>
            <a:r>
              <a:rPr kumimoji="1" lang="ja-JP" altLang="en-US" sz="4400" dirty="0"/>
              <a:t>むずかしかった　というひとは</a:t>
            </a:r>
            <a:r>
              <a:rPr kumimoji="1" lang="en-US" altLang="ja-JP" sz="4400" dirty="0"/>
              <a:t/>
            </a:r>
            <a:br>
              <a:rPr kumimoji="1" lang="en-US" altLang="ja-JP" sz="4400" dirty="0"/>
            </a:br>
            <a:r>
              <a:rPr kumimoji="1" lang="ja-JP" altLang="en-US" sz="4400" dirty="0"/>
              <a:t>ちがう　もんだいを　おうちの</a:t>
            </a:r>
            <a:r>
              <a:rPr kumimoji="1" lang="en-US" altLang="ja-JP" sz="4400" dirty="0"/>
              <a:t/>
            </a:r>
            <a:br>
              <a:rPr kumimoji="1" lang="en-US" altLang="ja-JP" sz="4400" dirty="0"/>
            </a:br>
            <a:r>
              <a:rPr kumimoji="1" lang="ja-JP" altLang="en-US" sz="4400" dirty="0"/>
              <a:t>ひとに　だしてもらってみてください。</a:t>
            </a:r>
            <a:r>
              <a:rPr kumimoji="1" lang="en-US" altLang="ja-JP" sz="4400" dirty="0"/>
              <a:t/>
            </a:r>
            <a:br>
              <a:rPr kumimoji="1" lang="en-US" altLang="ja-JP" sz="4400" dirty="0"/>
            </a:br>
            <a:endParaRPr kumimoji="1" lang="ja-JP" altLang="en-US" sz="4400" dirty="0"/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71EC97EB-C131-4328-B340-9E91E23472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68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56"/>
    </mc:Choice>
    <mc:Fallback xmlns="">
      <p:transition spd="slow" advTm="10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466" objId="3"/>
        <p14:stopEvt time="10756" objId="3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8E2F22-F2F7-47DC-8230-5FBD6F25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9293108" cy="2590800"/>
          </a:xfrm>
        </p:spPr>
        <p:txBody>
          <a:bodyPr>
            <a:normAutofit fontScale="90000"/>
          </a:bodyPr>
          <a:lstStyle/>
          <a:p>
            <a:pPr algn="l"/>
            <a:r>
              <a:rPr kumimoji="1" lang="ja-JP" altLang="en-US" sz="4400" dirty="0"/>
              <a:t>かんたんだった　というひとは</a:t>
            </a:r>
            <a:r>
              <a:rPr kumimoji="1" lang="en-US" altLang="ja-JP" sz="4400" dirty="0"/>
              <a:t/>
            </a:r>
            <a:br>
              <a:rPr kumimoji="1" lang="en-US" altLang="ja-JP" sz="4400" dirty="0"/>
            </a:br>
            <a:r>
              <a:rPr kumimoji="1" lang="ja-JP" altLang="en-US" sz="4400" dirty="0"/>
              <a:t>「くだもの」「やさい」「のりもの」「いきもの」「がっき」のなかまを</a:t>
            </a:r>
            <a:r>
              <a:rPr kumimoji="1" lang="en-US" altLang="ja-JP" sz="4400" dirty="0"/>
              <a:t/>
            </a:r>
            <a:br>
              <a:rPr kumimoji="1" lang="en-US" altLang="ja-JP" sz="4400" dirty="0"/>
            </a:br>
            <a:r>
              <a:rPr kumimoji="1" lang="ja-JP" altLang="en-US" sz="4400" dirty="0"/>
              <a:t>ほかにも　みつけて　</a:t>
            </a:r>
            <a:r>
              <a:rPr kumimoji="1" lang="ja-JP" altLang="en-US" sz="4400" dirty="0" smtClean="0"/>
              <a:t>みましょう！</a:t>
            </a:r>
            <a:endParaRPr kumimoji="1" lang="ja-JP" altLang="en-US" sz="4400" dirty="0"/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1C093BD7-C9E8-4748-9E72-BC205F2EF3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509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27"/>
    </mc:Choice>
    <mc:Fallback xmlns="">
      <p:transition spd="slow" advTm="15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9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24" objId="3"/>
        <p14:stopEvt time="15427" objId="3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8E2F22-F2F7-47DC-8230-5FBD6F25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9293108" cy="2590800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4400" dirty="0" smtClean="0"/>
              <a:t>やさいの　なかま</a:t>
            </a:r>
            <a:endParaRPr kumimoji="1" lang="ja-JP" altLang="en-US" sz="4400" dirty="0"/>
          </a:p>
        </p:txBody>
      </p: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253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1"/>
    </mc:Choice>
    <mc:Fallback xmlns="">
      <p:transition spd="slow" advTm="1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8E2F22-F2F7-47DC-8230-5FBD6F25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7200" dirty="0"/>
              <a:t>　　 </a:t>
            </a:r>
          </a:p>
        </p:txBody>
      </p:sp>
      <p:pic>
        <p:nvPicPr>
          <p:cNvPr id="3" name="図 2" descr="木, 花 が含まれている画像&#10;&#10;自動的に生成された説明">
            <a:extLst>
              <a:ext uri="{FF2B5EF4-FFF2-40B4-BE49-F238E27FC236}">
                <a16:creationId xmlns:a16="http://schemas.microsoft.com/office/drawing/2014/main" id="{5AEB9A69-6E62-4073-9142-0C0281D9035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23" y="2496098"/>
            <a:ext cx="899541" cy="932167"/>
          </a:xfrm>
          <a:prstGeom prst="rect">
            <a:avLst/>
          </a:prstGeom>
        </p:spPr>
      </p:pic>
      <p:pic>
        <p:nvPicPr>
          <p:cNvPr id="4" name="図 3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1DCECAF8-0CD9-4771-82B9-DA212B4149D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174" y="1300506"/>
            <a:ext cx="1169952" cy="1987883"/>
          </a:xfrm>
          <a:prstGeom prst="rect">
            <a:avLst/>
          </a:prstGeom>
        </p:spPr>
      </p:pic>
      <p:pic>
        <p:nvPicPr>
          <p:cNvPr id="2050" name="Picture 2" descr="キャベツのイラスト（野菜） | かわいいフリー素材集 いらすとや">
            <a:extLst>
              <a:ext uri="{FF2B5EF4-FFF2-40B4-BE49-F238E27FC236}">
                <a16:creationId xmlns:a16="http://schemas.microsoft.com/office/drawing/2014/main" id="{F953C621-B374-4579-A40D-AA6E70772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679" y="1639272"/>
            <a:ext cx="846145" cy="84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トマトのイラスト（野菜） | かわいいフリー素材集 いらすとや">
            <a:extLst>
              <a:ext uri="{FF2B5EF4-FFF2-40B4-BE49-F238E27FC236}">
                <a16:creationId xmlns:a16="http://schemas.microsoft.com/office/drawing/2014/main" id="{BD9C8CB8-E1CB-4C85-93D8-1226A5A93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711" y="2025968"/>
            <a:ext cx="914127" cy="91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5159064" y="3003397"/>
            <a:ext cx="1670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 smtClean="0"/>
              <a:t>やさい</a:t>
            </a:r>
            <a:endParaRPr kumimoji="1" lang="ja-JP" altLang="en-US" sz="3200" b="1" dirty="0"/>
          </a:p>
        </p:txBody>
      </p:sp>
      <p:sp>
        <p:nvSpPr>
          <p:cNvPr id="11" name="円形吹き出し 10"/>
          <p:cNvSpPr/>
          <p:nvPr/>
        </p:nvSpPr>
        <p:spPr>
          <a:xfrm>
            <a:off x="3051920" y="3602645"/>
            <a:ext cx="1614487" cy="1393674"/>
          </a:xfrm>
          <a:prstGeom prst="wedgeEllipseCallout">
            <a:avLst>
              <a:gd name="adj1" fmla="val 72087"/>
              <a:gd name="adj2" fmla="val -52319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形吹き出し 14"/>
          <p:cNvSpPr/>
          <p:nvPr/>
        </p:nvSpPr>
        <p:spPr>
          <a:xfrm>
            <a:off x="4749082" y="3916901"/>
            <a:ext cx="1614487" cy="1393674"/>
          </a:xfrm>
          <a:prstGeom prst="wedgeEllipseCallout">
            <a:avLst>
              <a:gd name="adj1" fmla="val 8370"/>
              <a:gd name="adj2" fmla="val -70772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形吹き出し 15"/>
          <p:cNvSpPr/>
          <p:nvPr/>
        </p:nvSpPr>
        <p:spPr>
          <a:xfrm>
            <a:off x="6553035" y="3835335"/>
            <a:ext cx="1614487" cy="1393674"/>
          </a:xfrm>
          <a:prstGeom prst="wedgeEllipseCallout">
            <a:avLst>
              <a:gd name="adj1" fmla="val -34992"/>
              <a:gd name="adj2" fmla="val -72822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形吹き出し 16"/>
          <p:cNvSpPr/>
          <p:nvPr/>
        </p:nvSpPr>
        <p:spPr>
          <a:xfrm>
            <a:off x="8439663" y="3288389"/>
            <a:ext cx="1614487" cy="1393674"/>
          </a:xfrm>
          <a:prstGeom prst="wedgeEllipseCallout">
            <a:avLst>
              <a:gd name="adj1" fmla="val -74815"/>
              <a:gd name="adj2" fmla="val -51293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9285">
            <a:off x="3445980" y="3916901"/>
            <a:ext cx="719577" cy="805497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9285">
            <a:off x="5181767" y="4159299"/>
            <a:ext cx="719577" cy="805497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9285">
            <a:off x="6922324" y="4110670"/>
            <a:ext cx="719577" cy="805497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9285">
            <a:off x="8887118" y="3596580"/>
            <a:ext cx="719577" cy="805497"/>
          </a:xfrm>
          <a:prstGeom prst="rect">
            <a:avLst/>
          </a:prstGeom>
        </p:spPr>
      </p:pic>
      <p:pic>
        <p:nvPicPr>
          <p:cNvPr id="5" name="録音されたサウンド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オーディオ 6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598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3"/>
    </mc:Choice>
    <mc:Fallback xmlns="">
      <p:transition spd="slow" advTm="1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8E2F22-F2F7-47DC-8230-5FBD6F25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7200" dirty="0"/>
              <a:t>　　 </a:t>
            </a:r>
          </a:p>
        </p:txBody>
      </p:sp>
      <p:pic>
        <p:nvPicPr>
          <p:cNvPr id="3" name="図 2" descr="木, 花 が含まれている画像&#10;&#10;自動的に生成された説明">
            <a:extLst>
              <a:ext uri="{FF2B5EF4-FFF2-40B4-BE49-F238E27FC236}">
                <a16:creationId xmlns:a16="http://schemas.microsoft.com/office/drawing/2014/main" id="{5AEB9A69-6E62-4073-9142-0C0281D9035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946" y="2758279"/>
            <a:ext cx="899541" cy="932167"/>
          </a:xfrm>
          <a:prstGeom prst="rect">
            <a:avLst/>
          </a:prstGeom>
        </p:spPr>
      </p:pic>
      <p:pic>
        <p:nvPicPr>
          <p:cNvPr id="4" name="図 3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1DCECAF8-0CD9-4771-82B9-DA212B4149D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712" y="1300506"/>
            <a:ext cx="1169952" cy="1987883"/>
          </a:xfrm>
          <a:prstGeom prst="rect">
            <a:avLst/>
          </a:prstGeom>
        </p:spPr>
      </p:pic>
      <p:pic>
        <p:nvPicPr>
          <p:cNvPr id="2050" name="Picture 2" descr="キャベツのイラスト（野菜） | かわいいフリー素材集 いらすとや">
            <a:extLst>
              <a:ext uri="{FF2B5EF4-FFF2-40B4-BE49-F238E27FC236}">
                <a16:creationId xmlns:a16="http://schemas.microsoft.com/office/drawing/2014/main" id="{F953C621-B374-4579-A40D-AA6E70772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679" y="1639272"/>
            <a:ext cx="846145" cy="84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トマトのイラスト（野菜） | かわいいフリー素材集 いらすとや">
            <a:extLst>
              <a:ext uri="{FF2B5EF4-FFF2-40B4-BE49-F238E27FC236}">
                <a16:creationId xmlns:a16="http://schemas.microsoft.com/office/drawing/2014/main" id="{BD9C8CB8-E1CB-4C85-93D8-1226A5A93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049" y="1695613"/>
            <a:ext cx="914127" cy="91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5159064" y="3003397"/>
            <a:ext cx="1670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 smtClean="0"/>
              <a:t>やさい</a:t>
            </a:r>
            <a:endParaRPr kumimoji="1" lang="ja-JP" altLang="en-US" sz="3200" b="1" dirty="0"/>
          </a:p>
        </p:txBody>
      </p:sp>
      <p:sp>
        <p:nvSpPr>
          <p:cNvPr id="11" name="円形吹き出し 10"/>
          <p:cNvSpPr/>
          <p:nvPr/>
        </p:nvSpPr>
        <p:spPr>
          <a:xfrm>
            <a:off x="3051920" y="3602645"/>
            <a:ext cx="1614487" cy="1393674"/>
          </a:xfrm>
          <a:prstGeom prst="wedgeEllipseCallout">
            <a:avLst>
              <a:gd name="adj1" fmla="val 72087"/>
              <a:gd name="adj2" fmla="val -52319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形吹き出し 14"/>
          <p:cNvSpPr/>
          <p:nvPr/>
        </p:nvSpPr>
        <p:spPr>
          <a:xfrm>
            <a:off x="4749082" y="3916901"/>
            <a:ext cx="1614487" cy="1393674"/>
          </a:xfrm>
          <a:prstGeom prst="wedgeEllipseCallout">
            <a:avLst>
              <a:gd name="adj1" fmla="val 8370"/>
              <a:gd name="adj2" fmla="val -70772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形吹き出し 15"/>
          <p:cNvSpPr/>
          <p:nvPr/>
        </p:nvSpPr>
        <p:spPr>
          <a:xfrm>
            <a:off x="6553035" y="3835335"/>
            <a:ext cx="1614487" cy="1393674"/>
          </a:xfrm>
          <a:prstGeom prst="wedgeEllipseCallout">
            <a:avLst>
              <a:gd name="adj1" fmla="val -34992"/>
              <a:gd name="adj2" fmla="val -72822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形吹き出し 16"/>
          <p:cNvSpPr/>
          <p:nvPr/>
        </p:nvSpPr>
        <p:spPr>
          <a:xfrm>
            <a:off x="8439663" y="3837599"/>
            <a:ext cx="1614487" cy="1393674"/>
          </a:xfrm>
          <a:prstGeom prst="wedgeEllipseCallout">
            <a:avLst>
              <a:gd name="adj1" fmla="val -74815"/>
              <a:gd name="adj2" fmla="val -51293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90" y="3659538"/>
            <a:ext cx="1128751" cy="112875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946" y="3985226"/>
            <a:ext cx="1251468" cy="127043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673" y="3835335"/>
            <a:ext cx="1271369" cy="137597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085" y="3985226"/>
            <a:ext cx="1175765" cy="926711"/>
          </a:xfrm>
          <a:prstGeom prst="rect">
            <a:avLst/>
          </a:prstGeom>
        </p:spPr>
      </p:pic>
      <p:sp>
        <p:nvSpPr>
          <p:cNvPr id="22" name="円形吹き出し 21"/>
          <p:cNvSpPr/>
          <p:nvPr/>
        </p:nvSpPr>
        <p:spPr>
          <a:xfrm>
            <a:off x="9062772" y="2378672"/>
            <a:ext cx="1614487" cy="1466772"/>
          </a:xfrm>
          <a:prstGeom prst="wedgeEllipseCallout">
            <a:avLst>
              <a:gd name="adj1" fmla="val -89859"/>
              <a:gd name="adj2" fmla="val -11356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961" y="2566646"/>
            <a:ext cx="1193182" cy="1152699"/>
          </a:xfrm>
          <a:prstGeom prst="rect">
            <a:avLst/>
          </a:prstGeom>
        </p:spPr>
      </p:pic>
      <p:pic>
        <p:nvPicPr>
          <p:cNvPr id="13" name="オーディオ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134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3"/>
    </mc:Choice>
    <mc:Fallback xmlns="">
      <p:transition spd="slow" advTm="3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 mod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8E2F22-F2F7-47DC-8230-5FBD6F25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4400" dirty="0" smtClean="0"/>
              <a:t>できるだけ　たくさん　</a:t>
            </a:r>
            <a:r>
              <a:rPr kumimoji="1" lang="en-US" altLang="ja-JP" sz="4400" dirty="0" smtClean="0"/>
              <a:t/>
            </a:r>
            <a:br>
              <a:rPr kumimoji="1" lang="en-US" altLang="ja-JP" sz="4400" dirty="0" smtClean="0"/>
            </a:br>
            <a:r>
              <a:rPr kumimoji="1" lang="ja-JP" altLang="en-US" sz="4400" dirty="0" smtClean="0"/>
              <a:t>かんがえてみよう！</a:t>
            </a:r>
            <a:endParaRPr kumimoji="1" lang="ja-JP" altLang="en-US" sz="44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83"/>
          <a:stretch/>
        </p:blipFill>
        <p:spPr>
          <a:xfrm>
            <a:off x="6699258" y="3004232"/>
            <a:ext cx="3721612" cy="2139268"/>
          </a:xfrm>
          <a:prstGeom prst="rect">
            <a:avLst/>
          </a:prstGeom>
        </p:spPr>
      </p:pic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オーディオ 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130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67"/>
    </mc:Choice>
    <mc:Fallback xmlns="">
      <p:transition spd="slow" advTm="7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205" objId="4"/>
        <p14:stopEvt time="7467" objId="4"/>
      </p14:showEvt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8E2F22-F2F7-47DC-8230-5FBD6F25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7200" dirty="0"/>
              <a:t>　　 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159064" y="3003397"/>
            <a:ext cx="192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 smtClean="0"/>
              <a:t>のりもの</a:t>
            </a:r>
            <a:endParaRPr kumimoji="1" lang="ja-JP" altLang="en-US" sz="3200" b="1" dirty="0"/>
          </a:p>
        </p:txBody>
      </p:sp>
      <p:sp>
        <p:nvSpPr>
          <p:cNvPr id="11" name="円形吹き出し 10"/>
          <p:cNvSpPr/>
          <p:nvPr/>
        </p:nvSpPr>
        <p:spPr>
          <a:xfrm>
            <a:off x="3051920" y="3602645"/>
            <a:ext cx="1614487" cy="1393674"/>
          </a:xfrm>
          <a:prstGeom prst="wedgeEllipseCallout">
            <a:avLst>
              <a:gd name="adj1" fmla="val 72087"/>
              <a:gd name="adj2" fmla="val -52319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形吹き出し 14"/>
          <p:cNvSpPr/>
          <p:nvPr/>
        </p:nvSpPr>
        <p:spPr>
          <a:xfrm>
            <a:off x="4749082" y="3916901"/>
            <a:ext cx="1614487" cy="1393674"/>
          </a:xfrm>
          <a:prstGeom prst="wedgeEllipseCallout">
            <a:avLst>
              <a:gd name="adj1" fmla="val 8370"/>
              <a:gd name="adj2" fmla="val -70772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形吹き出し 15"/>
          <p:cNvSpPr/>
          <p:nvPr/>
        </p:nvSpPr>
        <p:spPr>
          <a:xfrm>
            <a:off x="6553035" y="3835335"/>
            <a:ext cx="1614487" cy="1393674"/>
          </a:xfrm>
          <a:prstGeom prst="wedgeEllipseCallout">
            <a:avLst>
              <a:gd name="adj1" fmla="val -34992"/>
              <a:gd name="adj2" fmla="val -72822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形吹き出し 16"/>
          <p:cNvSpPr/>
          <p:nvPr/>
        </p:nvSpPr>
        <p:spPr>
          <a:xfrm>
            <a:off x="8439663" y="3288389"/>
            <a:ext cx="1614487" cy="1393674"/>
          </a:xfrm>
          <a:prstGeom prst="wedgeEllipseCallout">
            <a:avLst>
              <a:gd name="adj1" fmla="val -74815"/>
              <a:gd name="adj2" fmla="val -51293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9285">
            <a:off x="3445980" y="3916901"/>
            <a:ext cx="719577" cy="805497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9285">
            <a:off x="5181767" y="4159299"/>
            <a:ext cx="719577" cy="805497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9285">
            <a:off x="6922324" y="4110670"/>
            <a:ext cx="719577" cy="805497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9285">
            <a:off x="8887118" y="3596580"/>
            <a:ext cx="719577" cy="805497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A85A2076-8B74-4705-A15A-520DC4C0757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404" y="2279604"/>
            <a:ext cx="2118773" cy="1107059"/>
          </a:xfrm>
          <a:prstGeom prst="rect">
            <a:avLst/>
          </a:prstGeom>
        </p:spPr>
      </p:pic>
      <p:pic>
        <p:nvPicPr>
          <p:cNvPr id="22" name="図 21" descr="ケーキ, 車, 誕生日, 赤 が含まれている画像&#10;&#10;自動的に生成された説明">
            <a:extLst>
              <a:ext uri="{FF2B5EF4-FFF2-40B4-BE49-F238E27FC236}">
                <a16:creationId xmlns:a16="http://schemas.microsoft.com/office/drawing/2014/main" id="{CD63769D-8427-41DE-8798-922B9DEE7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515" y="1907311"/>
            <a:ext cx="1533525" cy="998495"/>
          </a:xfrm>
          <a:prstGeom prst="rect">
            <a:avLst/>
          </a:prstGeom>
        </p:spPr>
      </p:pic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232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4"/>
    </mc:Choice>
    <mc:Fallback xmlns="">
      <p:transition spd="slow" advTm="3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8E2F22-F2F7-47DC-8230-5FBD6F25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7200" dirty="0"/>
              <a:t>　　 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698132" y="2931652"/>
            <a:ext cx="3635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 smtClean="0"/>
              <a:t>うみの　いきもの</a:t>
            </a:r>
            <a:endParaRPr kumimoji="1" lang="ja-JP" altLang="en-US" sz="3200" b="1" dirty="0"/>
          </a:p>
        </p:txBody>
      </p:sp>
      <p:sp>
        <p:nvSpPr>
          <p:cNvPr id="11" name="円形吹き出し 10"/>
          <p:cNvSpPr/>
          <p:nvPr/>
        </p:nvSpPr>
        <p:spPr>
          <a:xfrm>
            <a:off x="3051920" y="3602645"/>
            <a:ext cx="1614487" cy="1393674"/>
          </a:xfrm>
          <a:prstGeom prst="wedgeEllipseCallout">
            <a:avLst>
              <a:gd name="adj1" fmla="val 72087"/>
              <a:gd name="adj2" fmla="val -52319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形吹き出し 14"/>
          <p:cNvSpPr/>
          <p:nvPr/>
        </p:nvSpPr>
        <p:spPr>
          <a:xfrm>
            <a:off x="4749082" y="3916901"/>
            <a:ext cx="1614487" cy="1393674"/>
          </a:xfrm>
          <a:prstGeom prst="wedgeEllipseCallout">
            <a:avLst>
              <a:gd name="adj1" fmla="val 8370"/>
              <a:gd name="adj2" fmla="val -70772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形吹き出し 15"/>
          <p:cNvSpPr/>
          <p:nvPr/>
        </p:nvSpPr>
        <p:spPr>
          <a:xfrm>
            <a:off x="6553035" y="3835335"/>
            <a:ext cx="1614487" cy="1393674"/>
          </a:xfrm>
          <a:prstGeom prst="wedgeEllipseCallout">
            <a:avLst>
              <a:gd name="adj1" fmla="val -34992"/>
              <a:gd name="adj2" fmla="val -72822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形吹き出し 16"/>
          <p:cNvSpPr/>
          <p:nvPr/>
        </p:nvSpPr>
        <p:spPr>
          <a:xfrm>
            <a:off x="8439663" y="3288389"/>
            <a:ext cx="1614487" cy="1393674"/>
          </a:xfrm>
          <a:prstGeom prst="wedgeEllipseCallout">
            <a:avLst>
              <a:gd name="adj1" fmla="val -74815"/>
              <a:gd name="adj2" fmla="val -51293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9285">
            <a:off x="3445980" y="3916901"/>
            <a:ext cx="719577" cy="805497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9285">
            <a:off x="5181767" y="4159299"/>
            <a:ext cx="719577" cy="805497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9285">
            <a:off x="6922324" y="4110670"/>
            <a:ext cx="719577" cy="805497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9285">
            <a:off x="8887118" y="3596580"/>
            <a:ext cx="719577" cy="805497"/>
          </a:xfrm>
          <a:prstGeom prst="rect">
            <a:avLst/>
          </a:prstGeom>
        </p:spPr>
      </p:pic>
      <p:pic>
        <p:nvPicPr>
          <p:cNvPr id="23" name="図 22" descr="プレート, 挿絵 が含まれている画像&#10;&#10;自動的に生成された説明">
            <a:extLst>
              <a:ext uri="{FF2B5EF4-FFF2-40B4-BE49-F238E27FC236}">
                <a16:creationId xmlns:a16="http://schemas.microsoft.com/office/drawing/2014/main" id="{32E6B57C-91DF-4623-A448-5EF716BE520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937" y="1777006"/>
            <a:ext cx="1207520" cy="1207520"/>
          </a:xfrm>
          <a:prstGeom prst="rect">
            <a:avLst/>
          </a:prstGeom>
        </p:spPr>
      </p:pic>
      <p:pic>
        <p:nvPicPr>
          <p:cNvPr id="24" name="図 23" descr="ホイール, 挿絵 が含まれている画像&#10;&#10;自動的に生成された説明">
            <a:extLst>
              <a:ext uri="{FF2B5EF4-FFF2-40B4-BE49-F238E27FC236}">
                <a16:creationId xmlns:a16="http://schemas.microsoft.com/office/drawing/2014/main" id="{B80426A2-3E68-43AD-A2BD-BB9BA490835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134" y="1796663"/>
            <a:ext cx="1276868" cy="1276868"/>
          </a:xfrm>
          <a:prstGeom prst="rect">
            <a:avLst/>
          </a:prstGeom>
        </p:spPr>
      </p:pic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771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4"/>
    </mc:Choice>
    <mc:Fallback xmlns="">
      <p:transition spd="slow" advTm="5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8E2F22-F2F7-47DC-8230-5FBD6F25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kumimoji="1" lang="en-US" altLang="ja-JP" dirty="0"/>
              <a:t/>
            </a:r>
            <a:br>
              <a:rPr kumimoji="1" lang="en-US" altLang="ja-JP" dirty="0"/>
            </a:br>
            <a:r>
              <a:rPr kumimoji="1" lang="en-US" altLang="ja-JP" dirty="0"/>
              <a:t/>
            </a:r>
            <a:br>
              <a:rPr kumimoji="1" lang="en-US" altLang="ja-JP" dirty="0"/>
            </a:br>
            <a:r>
              <a:rPr kumimoji="1" lang="en-US" altLang="ja-JP" dirty="0"/>
              <a:t/>
            </a:r>
            <a:br>
              <a:rPr kumimoji="1" lang="en-US" altLang="ja-JP" dirty="0"/>
            </a:br>
            <a:r>
              <a:rPr kumimoji="1" lang="ja-JP" altLang="en-US" sz="2400" dirty="0"/>
              <a:t>かたちや　いろは　ぜんぜん　ちがいますよね。</a:t>
            </a:r>
            <a:r>
              <a:rPr kumimoji="1" lang="en-US" altLang="ja-JP" sz="2400" dirty="0"/>
              <a:t/>
            </a:r>
            <a:br>
              <a:rPr kumimoji="1" lang="en-US" altLang="ja-JP" sz="2400" dirty="0"/>
            </a:br>
            <a:r>
              <a:rPr kumimoji="1" lang="ja-JP" altLang="en-US" sz="2400" dirty="0"/>
              <a:t>〇〇のなかま、とかんがえてみたら、おんなじなかまが</a:t>
            </a:r>
            <a:r>
              <a:rPr kumimoji="1" lang="en-US" altLang="ja-JP" sz="2400" dirty="0"/>
              <a:t/>
            </a:r>
            <a:br>
              <a:rPr kumimoji="1" lang="en-US" altLang="ja-JP" sz="2400" dirty="0"/>
            </a:br>
            <a:r>
              <a:rPr kumimoji="1" lang="ja-JP" altLang="en-US" sz="2400" dirty="0"/>
              <a:t>みつかりますよ。</a:t>
            </a:r>
            <a:r>
              <a:rPr kumimoji="1" lang="en-US" altLang="ja-JP" sz="2400" dirty="0"/>
              <a:t/>
            </a:r>
            <a:br>
              <a:rPr kumimoji="1" lang="en-US" altLang="ja-JP" sz="2400" dirty="0"/>
            </a:b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4474DB9-4154-4176-89BC-530D6F20945D}"/>
              </a:ext>
            </a:extLst>
          </p:cNvPr>
          <p:cNvSpPr txBox="1"/>
          <p:nvPr/>
        </p:nvSpPr>
        <p:spPr>
          <a:xfrm>
            <a:off x="2105025" y="2066855"/>
            <a:ext cx="216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れんしゅう</a:t>
            </a:r>
          </a:p>
        </p:txBody>
      </p:sp>
      <p:pic>
        <p:nvPicPr>
          <p:cNvPr id="4" name="図 3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85B98601-94BA-4028-8609-0720BF9209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505" y="1881188"/>
            <a:ext cx="1370756" cy="1547812"/>
          </a:xfrm>
          <a:prstGeom prst="rect">
            <a:avLst/>
          </a:prstGeom>
        </p:spPr>
      </p:pic>
      <p:pic>
        <p:nvPicPr>
          <p:cNvPr id="6" name="図 5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E3D8FCC9-778E-4CFD-8826-0E9A0AEF14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135" y="1889732"/>
            <a:ext cx="1405413" cy="1547812"/>
          </a:xfrm>
          <a:prstGeom prst="rect">
            <a:avLst/>
          </a:prstGeom>
        </p:spPr>
      </p:pic>
      <p:pic>
        <p:nvPicPr>
          <p:cNvPr id="3" name="録音されたサウンド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4" name="オーディオ 1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768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98"/>
    </mc:Choice>
    <mc:Fallback xmlns="">
      <p:transition spd="slow" advTm="13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74" objId="3"/>
        <p14:stopEvt time="13098" objId="3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8E2F22-F2F7-47DC-8230-5FBD6F25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7200" dirty="0"/>
              <a:t>　　 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698132" y="2931652"/>
            <a:ext cx="3635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 smtClean="0"/>
              <a:t>がっき</a:t>
            </a:r>
            <a:endParaRPr kumimoji="1" lang="ja-JP" altLang="en-US" sz="3200" b="1" dirty="0"/>
          </a:p>
        </p:txBody>
      </p:sp>
      <p:sp>
        <p:nvSpPr>
          <p:cNvPr id="11" name="円形吹き出し 10"/>
          <p:cNvSpPr/>
          <p:nvPr/>
        </p:nvSpPr>
        <p:spPr>
          <a:xfrm>
            <a:off x="3051920" y="3602645"/>
            <a:ext cx="1614487" cy="1393674"/>
          </a:xfrm>
          <a:prstGeom prst="wedgeEllipseCallout">
            <a:avLst>
              <a:gd name="adj1" fmla="val 72087"/>
              <a:gd name="adj2" fmla="val -52319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形吹き出し 14"/>
          <p:cNvSpPr/>
          <p:nvPr/>
        </p:nvSpPr>
        <p:spPr>
          <a:xfrm>
            <a:off x="4749082" y="3916901"/>
            <a:ext cx="1614487" cy="1393674"/>
          </a:xfrm>
          <a:prstGeom prst="wedgeEllipseCallout">
            <a:avLst>
              <a:gd name="adj1" fmla="val 8370"/>
              <a:gd name="adj2" fmla="val -70772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形吹き出し 15"/>
          <p:cNvSpPr/>
          <p:nvPr/>
        </p:nvSpPr>
        <p:spPr>
          <a:xfrm>
            <a:off x="6553035" y="3835335"/>
            <a:ext cx="1614487" cy="1393674"/>
          </a:xfrm>
          <a:prstGeom prst="wedgeEllipseCallout">
            <a:avLst>
              <a:gd name="adj1" fmla="val -34992"/>
              <a:gd name="adj2" fmla="val -72822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形吹き出し 16"/>
          <p:cNvSpPr/>
          <p:nvPr/>
        </p:nvSpPr>
        <p:spPr>
          <a:xfrm>
            <a:off x="8439663" y="3288389"/>
            <a:ext cx="1614487" cy="1393674"/>
          </a:xfrm>
          <a:prstGeom prst="wedgeEllipseCallout">
            <a:avLst>
              <a:gd name="adj1" fmla="val -74815"/>
              <a:gd name="adj2" fmla="val -51293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9285">
            <a:off x="3445980" y="3916901"/>
            <a:ext cx="719577" cy="805497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9285">
            <a:off x="5181767" y="4159299"/>
            <a:ext cx="719577" cy="805497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9285">
            <a:off x="6922324" y="4110670"/>
            <a:ext cx="719577" cy="805497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9285">
            <a:off x="8887118" y="3596580"/>
            <a:ext cx="719577" cy="805497"/>
          </a:xfrm>
          <a:prstGeom prst="rect">
            <a:avLst/>
          </a:prstGeom>
        </p:spPr>
      </p:pic>
      <p:pic>
        <p:nvPicPr>
          <p:cNvPr id="18" name="図 17" descr="座る, テーブル, ケーキ, 作品 が含まれている画像&#10;&#10;自動的に生成された説明">
            <a:extLst>
              <a:ext uri="{FF2B5EF4-FFF2-40B4-BE49-F238E27FC236}">
                <a16:creationId xmlns:a16="http://schemas.microsoft.com/office/drawing/2014/main" id="{569808DC-5370-46CA-85FD-82BFE48ABC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490" y="2075903"/>
            <a:ext cx="1559239" cy="110706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C790A5FE-969D-4607-936D-B7A478996E7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386" y="1614786"/>
            <a:ext cx="1475246" cy="1475246"/>
          </a:xfrm>
          <a:prstGeom prst="rect">
            <a:avLst/>
          </a:prstGeom>
        </p:spPr>
      </p:pic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331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7"/>
    </mc:Choice>
    <mc:Fallback xmlns="">
      <p:transition spd="slow" advTm="4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8E2F22-F2F7-47DC-8230-5FBD6F25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9293108" cy="2590800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4400" dirty="0" smtClean="0"/>
              <a:t>おわり！</a:t>
            </a:r>
            <a:endParaRPr kumimoji="1" lang="ja-JP" altLang="en-US" sz="44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836" y="2257424"/>
            <a:ext cx="2424826" cy="2852737"/>
          </a:xfrm>
          <a:prstGeom prst="rect">
            <a:avLst/>
          </a:prstGeom>
        </p:spPr>
      </p:pic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449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8"/>
    </mc:Choice>
    <mc:Fallback xmlns="">
      <p:transition spd="slow" advTm="1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8E2F22-F2F7-47DC-8230-5FBD6F25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kumimoji="1" lang="en-US" altLang="ja-JP" dirty="0"/>
              <a:t/>
            </a:r>
            <a:br>
              <a:rPr kumimoji="1" lang="en-US" altLang="ja-JP" dirty="0"/>
            </a:br>
            <a:r>
              <a:rPr kumimoji="1" lang="en-US" altLang="ja-JP" dirty="0"/>
              <a:t/>
            </a:r>
            <a:br>
              <a:rPr kumimoji="1" lang="en-US" altLang="ja-JP" dirty="0"/>
            </a:br>
            <a:r>
              <a:rPr kumimoji="1" lang="en-US" altLang="ja-JP" dirty="0"/>
              <a:t/>
            </a:r>
            <a:br>
              <a:rPr kumimoji="1" lang="en-US" altLang="ja-JP" dirty="0"/>
            </a:br>
            <a:r>
              <a:rPr kumimoji="1" lang="ja-JP" altLang="en-US" sz="5300" dirty="0"/>
              <a:t>「くだもの」のなかま</a:t>
            </a:r>
            <a:r>
              <a:rPr kumimoji="1" lang="en-US" altLang="ja-JP" sz="2400" dirty="0"/>
              <a:t/>
            </a:r>
            <a:br>
              <a:rPr kumimoji="1" lang="en-US" altLang="ja-JP" sz="2400" dirty="0"/>
            </a:b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4474DB9-4154-4176-89BC-530D6F20945D}"/>
              </a:ext>
            </a:extLst>
          </p:cNvPr>
          <p:cNvSpPr txBox="1"/>
          <p:nvPr/>
        </p:nvSpPr>
        <p:spPr>
          <a:xfrm>
            <a:off x="2105025" y="2066855"/>
            <a:ext cx="216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れんしゅう</a:t>
            </a:r>
          </a:p>
        </p:txBody>
      </p:sp>
      <p:pic>
        <p:nvPicPr>
          <p:cNvPr id="4" name="図 3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85B98601-94BA-4028-8609-0720BF9209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505" y="1881188"/>
            <a:ext cx="1370756" cy="1547812"/>
          </a:xfrm>
          <a:prstGeom prst="rect">
            <a:avLst/>
          </a:prstGeom>
        </p:spPr>
      </p:pic>
      <p:pic>
        <p:nvPicPr>
          <p:cNvPr id="6" name="図 5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E3D8FCC9-778E-4CFD-8826-0E9A0AEF14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135" y="1889732"/>
            <a:ext cx="1405413" cy="1547812"/>
          </a:xfrm>
          <a:prstGeom prst="rect">
            <a:avLst/>
          </a:prstGeom>
        </p:spPr>
      </p:pic>
      <p:pic>
        <p:nvPicPr>
          <p:cNvPr id="10" name="オーディオ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050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3"/>
    </mc:Choice>
    <mc:Fallback xmlns="">
      <p:transition spd="slow" advTm="1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 mod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8E2F22-F2F7-47DC-8230-5FBD6F25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kumimoji="1" lang="en-US" altLang="ja-JP" dirty="0"/>
              <a:t/>
            </a:r>
            <a:br>
              <a:rPr kumimoji="1" lang="en-US" altLang="ja-JP" dirty="0"/>
            </a:br>
            <a:r>
              <a:rPr kumimoji="1" lang="en-US" altLang="ja-JP" dirty="0"/>
              <a:t/>
            </a:r>
            <a:br>
              <a:rPr kumimoji="1" lang="en-US" altLang="ja-JP" dirty="0"/>
            </a:br>
            <a:r>
              <a:rPr kumimoji="1" lang="en-US" altLang="ja-JP" dirty="0"/>
              <a:t/>
            </a:r>
            <a:br>
              <a:rPr kumimoji="1" lang="en-US" altLang="ja-JP" dirty="0"/>
            </a:br>
            <a:r>
              <a:rPr kumimoji="1" lang="ja-JP" altLang="en-US" sz="3600" dirty="0"/>
              <a:t>どちらも「くだもの」のなかまですね。 </a:t>
            </a:r>
            <a:r>
              <a:rPr kumimoji="1" lang="en-US" altLang="ja-JP" sz="3600" dirty="0"/>
              <a:t/>
            </a:r>
            <a:br>
              <a:rPr kumimoji="1" lang="en-US" altLang="ja-JP" sz="3600" dirty="0"/>
            </a:br>
            <a:r>
              <a:rPr kumimoji="1" lang="ja-JP" altLang="en-US" sz="3600" dirty="0"/>
              <a:t>くだものは、ほかにも、みかんや　スイカなど</a:t>
            </a:r>
            <a:r>
              <a:rPr kumimoji="1" lang="en-US" altLang="ja-JP" sz="3600" dirty="0"/>
              <a:t/>
            </a:r>
            <a:br>
              <a:rPr kumimoji="1" lang="en-US" altLang="ja-JP" sz="3600" dirty="0"/>
            </a:br>
            <a:r>
              <a:rPr kumimoji="1" lang="ja-JP" altLang="en-US" sz="3600" dirty="0"/>
              <a:t>ありますね。</a:t>
            </a:r>
            <a:r>
              <a:rPr kumimoji="1" lang="en-US" altLang="ja-JP" sz="3600" dirty="0"/>
              <a:t/>
            </a:r>
            <a:br>
              <a:rPr kumimoji="1" lang="en-US" altLang="ja-JP" sz="3600" dirty="0"/>
            </a:br>
            <a:r>
              <a:rPr kumimoji="1" lang="en-US" altLang="ja-JP" sz="1600" dirty="0"/>
              <a:t/>
            </a:r>
            <a:br>
              <a:rPr kumimoji="1" lang="en-US" altLang="ja-JP" sz="1600" dirty="0"/>
            </a:b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4474DB9-4154-4176-89BC-530D6F20945D}"/>
              </a:ext>
            </a:extLst>
          </p:cNvPr>
          <p:cNvSpPr txBox="1"/>
          <p:nvPr/>
        </p:nvSpPr>
        <p:spPr>
          <a:xfrm>
            <a:off x="2105025" y="2066855"/>
            <a:ext cx="216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れんしゅう</a:t>
            </a:r>
          </a:p>
        </p:txBody>
      </p:sp>
      <p:pic>
        <p:nvPicPr>
          <p:cNvPr id="4" name="図 3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85B98601-94BA-4028-8609-0720BF9209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505" y="1881188"/>
            <a:ext cx="1370756" cy="1547812"/>
          </a:xfrm>
          <a:prstGeom prst="rect">
            <a:avLst/>
          </a:prstGeom>
        </p:spPr>
      </p:pic>
      <p:pic>
        <p:nvPicPr>
          <p:cNvPr id="6" name="図 5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E3D8FCC9-778E-4CFD-8826-0E9A0AEF14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135" y="1889732"/>
            <a:ext cx="1405413" cy="1547812"/>
          </a:xfrm>
          <a:prstGeom prst="rect">
            <a:avLst/>
          </a:prstGeom>
        </p:spPr>
      </p:pic>
      <p:pic>
        <p:nvPicPr>
          <p:cNvPr id="1030" name="Picture 6" descr="みかん・オレンジのイラスト（フルーツ） | かわいいフリー素材集 ...">
            <a:extLst>
              <a:ext uri="{FF2B5EF4-FFF2-40B4-BE49-F238E27FC236}">
                <a16:creationId xmlns:a16="http://schemas.microsoft.com/office/drawing/2014/main" id="{F99B1F17-FB03-467C-BE20-15FC4F1F0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077" y="4487395"/>
            <a:ext cx="1258058" cy="125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すいかのイラスト「丸々すいかとカットすいか」 | かわいいフリー素材 ...">
            <a:extLst>
              <a:ext uri="{FF2B5EF4-FFF2-40B4-BE49-F238E27FC236}">
                <a16:creationId xmlns:a16="http://schemas.microsoft.com/office/drawing/2014/main" id="{E2F1B4A4-4223-4328-80C3-4703B08DB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842" y="4487396"/>
            <a:ext cx="1573684" cy="157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録音されたサウンド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1" name="オーディオ 10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091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55"/>
    </mc:Choice>
    <mc:Fallback xmlns="">
      <p:transition spd="slow" advTm="11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3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496" objId="8"/>
        <p14:stopEvt time="11555" objId="8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8E2F22-F2F7-47DC-8230-5FBD6F25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3600" dirty="0"/>
              <a:t>じゃあ、　もんだいを　やってみよう！</a:t>
            </a:r>
          </a:p>
        </p:txBody>
      </p:sp>
      <p:pic>
        <p:nvPicPr>
          <p:cNvPr id="7" name="オーディオ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614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"/>
    </mc:Choice>
    <mc:Fallback xmlns="">
      <p:transition spd="slow" advTm="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8E2F22-F2F7-47DC-8230-5FBD6F25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3600" dirty="0"/>
              <a:t>これから　いろんな　えが　でてきます。</a:t>
            </a:r>
            <a:r>
              <a:rPr kumimoji="1" lang="en-US" altLang="ja-JP" sz="3600" dirty="0"/>
              <a:t/>
            </a:r>
            <a:br>
              <a:rPr kumimoji="1" lang="en-US" altLang="ja-JP" sz="3600" dirty="0"/>
            </a:br>
            <a:r>
              <a:rPr kumimoji="1" lang="ja-JP" altLang="en-US" sz="3600" dirty="0"/>
              <a:t>まずは、どれとどれが　なかまか　</a:t>
            </a:r>
            <a:r>
              <a:rPr kumimoji="1" lang="en-US" altLang="ja-JP" sz="3600" dirty="0"/>
              <a:t/>
            </a:r>
            <a:br>
              <a:rPr kumimoji="1" lang="en-US" altLang="ja-JP" sz="3600" dirty="0"/>
            </a:br>
            <a:r>
              <a:rPr kumimoji="1" lang="ja-JP" altLang="en-US" sz="3600" dirty="0"/>
              <a:t>みつけて　みよう。</a:t>
            </a:r>
            <a:r>
              <a:rPr kumimoji="1" lang="en-US" altLang="ja-JP" sz="3600" dirty="0"/>
              <a:t/>
            </a:r>
            <a:br>
              <a:rPr kumimoji="1" lang="en-US" altLang="ja-JP" sz="3600" dirty="0"/>
            </a:br>
            <a:r>
              <a:rPr kumimoji="1" lang="ja-JP" altLang="en-US" sz="3600" dirty="0"/>
              <a:t>そして　なんのなかまか　こたえよう！</a:t>
            </a:r>
          </a:p>
        </p:txBody>
      </p:sp>
      <p:pic>
        <p:nvPicPr>
          <p:cNvPr id="5" name="録音されたサウンド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8" name="オーディオ 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845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82"/>
    </mc:Choice>
    <mc:Fallback xmlns="">
      <p:transition spd="slow" advTm="12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249" objId="5"/>
        <p14:stopEvt time="12682" objId="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8E2F22-F2F7-47DC-8230-5FBD6F25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7200" dirty="0"/>
              <a:t>　　 もんだい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5866CE70-E03C-4AF4-8062-EB2E9E56DD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9" name="オーディオ 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74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54"/>
    </mc:Choice>
    <mc:Fallback xmlns="">
      <p:transition spd="slow" advTm="9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614" objId="3"/>
        <p14:stopEvt time="4896" objId="3"/>
        <p14:playEvt time="5350" objId="3"/>
        <p14:stopEvt time="8623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8E2F22-F2F7-47DC-8230-5FBD6F25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　</a:t>
            </a:r>
          </a:p>
        </p:txBody>
      </p:sp>
      <p:pic>
        <p:nvPicPr>
          <p:cNvPr id="5" name="図 4" descr="プレート, 挿絵 が含まれている画像&#10;&#10;自動的に生成された説明">
            <a:extLst>
              <a:ext uri="{FF2B5EF4-FFF2-40B4-BE49-F238E27FC236}">
                <a16:creationId xmlns:a16="http://schemas.microsoft.com/office/drawing/2014/main" id="{32E6B57C-91DF-4623-A448-5EF716BE520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592" y="3825917"/>
            <a:ext cx="1207520" cy="1207520"/>
          </a:xfrm>
          <a:prstGeom prst="rect">
            <a:avLst/>
          </a:prstGeom>
        </p:spPr>
      </p:pic>
      <p:pic>
        <p:nvPicPr>
          <p:cNvPr id="7" name="図 6" descr="ホイール, 挿絵 が含まれている画像&#10;&#10;自動的に生成された説明">
            <a:extLst>
              <a:ext uri="{FF2B5EF4-FFF2-40B4-BE49-F238E27FC236}">
                <a16:creationId xmlns:a16="http://schemas.microsoft.com/office/drawing/2014/main" id="{B80426A2-3E68-43AD-A2BD-BB9BA490835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134" y="1796663"/>
            <a:ext cx="1276868" cy="127686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85A2076-8B74-4705-A15A-520DC4C0757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021" y="2379611"/>
            <a:ext cx="2118773" cy="1107059"/>
          </a:xfrm>
          <a:prstGeom prst="rect">
            <a:avLst/>
          </a:prstGeom>
        </p:spPr>
      </p:pic>
      <p:pic>
        <p:nvPicPr>
          <p:cNvPr id="9" name="図 8" descr="ケーキ, 車, 誕生日, 赤 が含まれている画像&#10;&#10;自動的に生成された説明">
            <a:extLst>
              <a:ext uri="{FF2B5EF4-FFF2-40B4-BE49-F238E27FC236}">
                <a16:creationId xmlns:a16="http://schemas.microsoft.com/office/drawing/2014/main" id="{CD63769D-8427-41DE-8798-922B9DEE73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99" y="3825917"/>
            <a:ext cx="1533525" cy="998495"/>
          </a:xfrm>
          <a:prstGeom prst="rect">
            <a:avLst/>
          </a:prstGeom>
        </p:spPr>
      </p:pic>
      <p:pic>
        <p:nvPicPr>
          <p:cNvPr id="11" name="図 10" descr="木, 花 が含まれている画像&#10;&#10;自動的に生成された説明">
            <a:extLst>
              <a:ext uri="{FF2B5EF4-FFF2-40B4-BE49-F238E27FC236}">
                <a16:creationId xmlns:a16="http://schemas.microsoft.com/office/drawing/2014/main" id="{628B2C82-814F-4519-88BC-ADF512E6AF2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41" y="4134226"/>
            <a:ext cx="899541" cy="932167"/>
          </a:xfrm>
          <a:prstGeom prst="rect">
            <a:avLst/>
          </a:prstGeom>
        </p:spPr>
      </p:pic>
      <p:pic>
        <p:nvPicPr>
          <p:cNvPr id="13" name="図 12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A83C4B4E-33F9-467E-932D-BA3D9BA82E3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381" y="2937129"/>
            <a:ext cx="1169952" cy="1987883"/>
          </a:xfrm>
          <a:prstGeom prst="rect">
            <a:avLst/>
          </a:prstGeom>
        </p:spPr>
      </p:pic>
      <p:pic>
        <p:nvPicPr>
          <p:cNvPr id="15" name="図 14" descr="座る, テーブル, ケーキ, 作品 が含まれている画像&#10;&#10;自動的に生成された説明">
            <a:extLst>
              <a:ext uri="{FF2B5EF4-FFF2-40B4-BE49-F238E27FC236}">
                <a16:creationId xmlns:a16="http://schemas.microsoft.com/office/drawing/2014/main" id="{569808DC-5370-46CA-85FD-82BFE48ABC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245" y="2259996"/>
            <a:ext cx="1559239" cy="110706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790A5FE-969D-4607-936D-B7A478996E7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341" y="2077022"/>
            <a:ext cx="1475246" cy="1475246"/>
          </a:xfrm>
          <a:prstGeom prst="rect">
            <a:avLst/>
          </a:prstGeom>
        </p:spPr>
      </p:pic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A5BDF9AC-06AC-4762-BCC8-9BF54055638C}"/>
              </a:ext>
            </a:extLst>
          </p:cNvPr>
          <p:cNvGrpSpPr/>
          <p:nvPr/>
        </p:nvGrpSpPr>
        <p:grpSpPr>
          <a:xfrm>
            <a:off x="799651" y="929336"/>
            <a:ext cx="1716566" cy="1734654"/>
            <a:chOff x="799651" y="929336"/>
            <a:chExt cx="1716566" cy="1734654"/>
          </a:xfrm>
        </p:grpSpPr>
        <p:pic>
          <p:nvPicPr>
            <p:cNvPr id="8" name="図 7" descr="抽象, 挿絵 が含まれている画像&#10;&#10;自動的に生成された説明">
              <a:extLst>
                <a:ext uri="{FF2B5EF4-FFF2-40B4-BE49-F238E27FC236}">
                  <a16:creationId xmlns:a16="http://schemas.microsoft.com/office/drawing/2014/main" id="{D6DD359B-FCD8-49DE-84A0-142D27E3FB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14" r="20564" b="32979"/>
            <a:stretch/>
          </p:blipFill>
          <p:spPr>
            <a:xfrm>
              <a:off x="799651" y="929336"/>
              <a:ext cx="1716566" cy="1734654"/>
            </a:xfrm>
            <a:prstGeom prst="rect">
              <a:avLst/>
            </a:prstGeom>
          </p:spPr>
        </p:pic>
        <p:pic>
          <p:nvPicPr>
            <p:cNvPr id="12" name="図 11" descr="ホイール が含まれている画像&#10;&#10;自動的に生成された説明">
              <a:extLst>
                <a:ext uri="{FF2B5EF4-FFF2-40B4-BE49-F238E27FC236}">
                  <a16:creationId xmlns:a16="http://schemas.microsoft.com/office/drawing/2014/main" id="{A782A183-58A2-4845-B0F6-82E52B2C0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70915">
              <a:off x="1773334" y="933273"/>
              <a:ext cx="731574" cy="932167"/>
            </a:xfrm>
            <a:prstGeom prst="rect">
              <a:avLst/>
            </a:prstGeom>
          </p:spPr>
        </p:pic>
      </p:grpSp>
      <p:pic>
        <p:nvPicPr>
          <p:cNvPr id="16" name="オーディオ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254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8925"/>
    </mc:Choice>
    <mc:Fallback xmlns="">
      <p:transition spd="slow" advTm="8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4.4|3.3|3|2.1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5.3|2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4.7|1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6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|4.6|2.5|2.1|0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|4.6|2.5|2.1|0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|4.6|2.5|2.1|0.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|4.6|2.5|2.1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|4.6|2.5|2.1|0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LightSeedLeftStep">
      <a:dk1>
        <a:srgbClr val="000000"/>
      </a:dk1>
      <a:lt1>
        <a:srgbClr val="FFFFFF"/>
      </a:lt1>
      <a:dk2>
        <a:srgbClr val="412824"/>
      </a:dk2>
      <a:lt2>
        <a:srgbClr val="E2E5E8"/>
      </a:lt2>
      <a:accent1>
        <a:srgbClr val="E68D26"/>
      </a:accent1>
      <a:accent2>
        <a:srgbClr val="EB604E"/>
      </a:accent2>
      <a:accent3>
        <a:srgbClr val="EE6E94"/>
      </a:accent3>
      <a:accent4>
        <a:srgbClr val="EB4EBE"/>
      </a:accent4>
      <a:accent5>
        <a:srgbClr val="DD6EEE"/>
      </a:accent5>
      <a:accent6>
        <a:srgbClr val="954EEB"/>
      </a:accent6>
      <a:hlink>
        <a:srgbClr val="6283AA"/>
      </a:hlink>
      <a:folHlink>
        <a:srgbClr val="7F7F7F"/>
      </a:folHlink>
    </a:clrScheme>
    <a:fontScheme name="Savon">
      <a:majorFont>
        <a:latin typeface="Century Schoolboo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TM03457475[[fn=フレーム]]</Template>
  <TotalTime>394</TotalTime>
  <Words>79</Words>
  <Application>Microsoft Office PowerPoint</Application>
  <PresentationFormat>ワイド画面</PresentationFormat>
  <Paragraphs>63</Paragraphs>
  <Slides>31</Slides>
  <Notes>0</Notes>
  <HiddenSlides>0</HiddenSlides>
  <MMClips>49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31</vt:i4>
      </vt:variant>
    </vt:vector>
  </HeadingPairs>
  <TitlesOfParts>
    <vt:vector size="36" baseType="lpstr">
      <vt:lpstr>ＭＳ ゴシック</vt:lpstr>
      <vt:lpstr>Century Schoolbook</vt:lpstr>
      <vt:lpstr>Franklin Gothic Book</vt:lpstr>
      <vt:lpstr>Garamond</vt:lpstr>
      <vt:lpstr>SavonVTI</vt:lpstr>
      <vt:lpstr>どこが　おなじ？</vt:lpstr>
      <vt:lpstr>りんご　と　ぶどう　</vt:lpstr>
      <vt:lpstr>   かたちや　いろは　ぜんぜん　ちがいますよね。 〇〇のなかま、とかんがえてみたら、おんなじなかまが みつかりますよ。 </vt:lpstr>
      <vt:lpstr>   「くだもの」のなかま </vt:lpstr>
      <vt:lpstr>   どちらも「くだもの」のなかまですね。  くだものは、ほかにも、みかんや　スイカなど ありますね。  </vt:lpstr>
      <vt:lpstr>じゃあ、　もんだいを　やってみよう！</vt:lpstr>
      <vt:lpstr>これから　いろんな　えが　でてきます。 まずは、どれとどれが　なかまか　 みつけて　みよう。 そして　なんのなかまか　こたえよう！</vt:lpstr>
      <vt:lpstr>　　 もんだい</vt:lpstr>
      <vt:lpstr>　</vt:lpstr>
      <vt:lpstr>　</vt:lpstr>
      <vt:lpstr>　</vt:lpstr>
      <vt:lpstr>　　 </vt:lpstr>
      <vt:lpstr>　</vt:lpstr>
      <vt:lpstr>　</vt:lpstr>
      <vt:lpstr>　</vt:lpstr>
      <vt:lpstr>　</vt:lpstr>
      <vt:lpstr>　</vt:lpstr>
      <vt:lpstr>　</vt:lpstr>
      <vt:lpstr>　</vt:lpstr>
      <vt:lpstr>　</vt:lpstr>
      <vt:lpstr>　</vt:lpstr>
      <vt:lpstr>どうでしたか。 むずかしかった　というひとは ちがう　もんだいを　おうちの ひとに　だしてもらってみてください。 </vt:lpstr>
      <vt:lpstr>かんたんだった　というひとは 「くだもの」「やさい」「のりもの」「いきもの」「がっき」のなかまを ほかにも　みつけて　みましょう！</vt:lpstr>
      <vt:lpstr>やさいの　なかま</vt:lpstr>
      <vt:lpstr>　　 </vt:lpstr>
      <vt:lpstr>　　 </vt:lpstr>
      <vt:lpstr>できるだけ　たくさん　 かんがえてみよう！</vt:lpstr>
      <vt:lpstr>　　 </vt:lpstr>
      <vt:lpstr>　　 </vt:lpstr>
      <vt:lpstr>　　 </vt:lpstr>
      <vt:lpstr>おわり！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どこが　にてる？</dc:title>
  <dc:creator>.</dc:creator>
  <cp:lastModifiedBy>昭島市</cp:lastModifiedBy>
  <cp:revision>48</cp:revision>
  <dcterms:created xsi:type="dcterms:W3CDTF">2020-05-12T06:49:36Z</dcterms:created>
  <dcterms:modified xsi:type="dcterms:W3CDTF">2020-05-25T22:53:05Z</dcterms:modified>
  <cp:contentStatus/>
</cp:coreProperties>
</file>